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2  ·  SESSION 9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AI agents and the agentic layer</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What Prime actually gates, what the Control Tower is for, and the public AI target that turns your adoption into discount points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assist consumption model: burn, forecasting, and the four terms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agentic layer, and the leverage their own targets hand you.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Credits per resolved interaction against the value of the work being resolved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40,000 automated tasks is self evidently a success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Credits per resolved interaction against the value of the work being resolved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engineers enjoyed using 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ServiceNow will discount Prime further at that volume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Volume proves the agent works, not that it pays. High volume low complexity queues are the easiest thing to automate and frequently the least valuable, so scaling one multiplies a metered cost against work the business was tolerating happily. The unit economics test from session 8 is the gate: credits per resolved interaction, compared to what resolving it is worth. Answer D inverts the sequence, negotiating price for a rollout you have not yet justified, which is how consumption commitments outrun value.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TRADE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Their targets, and what each one is worth to you</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61115"/>
                <a:gridCol w="4233709"/>
                <a:gridCol w="427972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THEY NEED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THEY NEED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ASK FOR INSTEAD OF GIVING IT FREE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AI attach on your contract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books against a public AI ACV target with a published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Pool size, a capped overage rate, and rollover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 recognizable logo on AI</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Named customers de-risk the story for the market and the next buyer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Discount points on the tier, and price protection across the migration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 reference or a quote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Reusable proof, worth more than a single deal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Clause protection: the definition freeze, swap rights, true-down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Multi year AI commitment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counts twice: this year's target and the 2030 mix ratio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longest price hold and uplift cap you can get, plus exit flexibility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You are not being asked to like AI. You are being asked to supply something with a public deadline attached to it, and things with deadlines are worth more than things without.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ASSETS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to sell the attach without buying a consumption trap</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Attach small, commit narrow.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genuine agent deployment on a named population is real AI ACV for them. It does not require estate-wide Prime, and you should not let the two be bundled together.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Trade for the meter, not the badge.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pool size, rate caps, and rollover over headline discount. The discount is one year and the meter is every year.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reference separately.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quote, a case study, or a conference appearance is a distinct asset. Do not include it silently in a deal you already agreed.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Time it against their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target is annual and public, so the value of your attach rises as their year closes. Session 31 covers the fiscal calendar properly.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it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Whatever you trade for must survive the renewal, which means it lives in the order form with the session 4 clause set, not in the relationship.</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ServiceNow offers a deep first year discount if you commit the estate to Prime and appear in a customer story. What is the strongest counter?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the discount plus the goodwill is good value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the story and negotiate the discount alone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Offer the story and a narrow agent attach, and trade for meter terms and caps instead of a one year discount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the Prime commitment but ask for more discount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of these assets is scarce, and which cost is permanent?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Offer the story and a narrow agent attach, and trade for meter terms and caps instead of a one year discount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the discount plus the goodwill is good value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the story and negotiate the discount alone</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Offer the story and a narrow agent attach, and trade for meter terms and caps instead of a one year discount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the Prime commitment but ask for more discount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reference is scarce and cheap for you to give, so give it, deliberately and at a price. Estate-wide Prime is permanent and expensive, so refuse that specific shape while still supplying real AI attach on a narrow population. A and D both buy a structural cost with a temporary discount, which sessions 4 and 7 have already priced out. Answer B throws away an asset that costs you almost nothing and would have bought clause protection. Sell what is cheap to you and dear to them; keep what is dear to you and merely convenient for them.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GOVERNANCE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agent inventory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Agents are the first thing on this platform that spends money without a person present. They need the same register you now keep for roles, products, and scopes.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Every agent named</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it does, which population operates it, what triggers it, and what it is allowed to touch. An unnamed agent is an unowned meter.</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ceiling per agent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Expected runs and expected burn per period, with a threshold that pauses for review. The per wave ceiling from session 8, at agent resolution.</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value line per agent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Credits per resolved interaction, reported monthly. Agents that fail this test get retired rather than expanded.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non production rule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Agent testing schedules capped and owned, because the test harness burns the same pool as the live agent and answers to nobody by default.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closes module 2. Session 10 folds all of it, the tiers, the map, the meter, and the agents, into the single entitlement baseline you take into a renewal.</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9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agentic layer,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Prime gates autonomy and custom skill building, nothing else: assisted AI, the Control Tower, and Workflow Data Fabric all ship in every tier, and the gate follows the operating population rather than everyone the agents touch.</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An agent is priced on four axes and only the licence appears on the quote, so the burn, the governance, and the credits per resolved interaction decide whether automation pays or simply meters work nobody valued.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ServiceNow has published AI revenue commitments with dates attached, which makes your attach, your logo, and your reference genuine currency, best spent on pool size, rate caps, and clause protection rather than on a single year of discount.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10 · Building the ServiceNow entitlement baseline: the single document that states what you own, what you use, and what you will defend, closing module 2.</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10</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Inventory the agents.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every agent and agentic workflow running or planned, with its operating population, trigger, and scope. Blanks are findings.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the Prime population.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people genuinely operate agents, against how many the current or proposed quote puts on Prime. Write both numbers down.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one agent.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Credits per resolved interaction for your busiest agent or workflow, against your own estimate of what that resolution is worth.</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assets.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can you offer that counts against their AI target: attach, logo, reference, multi year. Price each one before anyone asks.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Note their year end, 31 December, against your renewal date, and mark where the two create pressure on them rather than on you.</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AI ACV quota leverage trade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redresscompliance.com/servicenow-ai-acv-quota-leverage-trade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trade in full: the published targets, the four assets you own, and what each is worth in discount points.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Now Assist AI strategy for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redresscompliance.com/servicenow-now-assist-strategy-2026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agentic roadmap read from the buyer's side, and where the value genuinely sits below the Prime gate.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Now Assist knowledge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redresscompliance.com/servicenow-now-assist-pillar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role stack and adoption shape behind agent economics, and the renewal envelope over a multi year rollout.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Now Assist AI pricing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redresscompliance.com/servicenow-now-assist-ai-pricing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AI lines are priced and packaged, underneath the tier bundling from session 6.</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Case study: a Now Assist rollout at an insurer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redresscompliance.com/case-study-servicenow-now-assist-rollout-insurance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Agents and assists taken from pilot to production with the governance that kept the meter honest.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9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layers.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Tell apart assisted AI, agentic workflows, and fully autonomous agents, and know which tier each one needs.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an agent.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Say what an agent costs across its licence, its pool burn, and the governance it requires, rather than just its seat.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their targets.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Explain ServiceNow's published AI revenue commitments and why they change what your adoption is worth in the room.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Trade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Sell the AI attach, the logo, and the reference for pool size, rate caps, and clause protection instead of giving them away.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Govern the agents.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Keep an agent inventory with owners, scopes, and ceilings, so autonomy stays a capability rather than an unbounded meter.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They have a public number to hit, and it has your name on it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ServiceNow told investors what its AI revenue has to reach and by when. That commitment turns your willingness to adopt into priced currency in your own negotiation.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$1.5bn</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AI ACV target management raised from 1 billion and told investors it remains on track to hit by the end of calendar 2026.</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share of total ACV that must come from AI by 2030, alongside 30 billion plus in subscription revenue. A published mix ratio, not an aspiration.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$750m</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Now Assist ACV disclosed at roughly this level in Q1 2026, up from 600 million at the end of 2025. The ramp is steep and the clock is public.</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$4.8bn</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Cloud infrastructure commitments through 2030. The cost side is contracted, which makes AI attach strategically necessary rather than merely desirable.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AI pitch as a public commitment with a date on it rather than as product enthusiasm. Your rep carries a fragment of that number, and that fragment is negotiable.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LAYERS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levels of AI, and what each one needs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85003"/>
                <a:gridCol w="4601858"/>
                <a:gridCol w="418769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LEVEL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DOES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TIER AND BURN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Assisted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Summaries, suggestions, drafted replies, Virtual Agent. A person is doing the work with help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 tier, including Foundation. Low burn per action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Agentic workflow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task chains several actions and completes without step by step direction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Available below Prime in workflow form. Medium to high burn per task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Autonomous agent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agent decides and acts across a task end to end, on a schedule or a trigger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Prime only. High burn, several times an interactive prompt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Custom AI skills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Building your own skills rather than consuming shipped ones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Prime only. Burn depends entirely on what you build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Control Tower and Workflow Data Fabric sit under all of these and ship in every tier. What Prime sells is the top two rows: autonomy, and the right to build your own.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Prime actually gates, and what it does not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gates autonomy.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Fully autonomous agents acting end to end are Prime only. That is the real product boundary and it is worth paying for where it applies.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gates skill building.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Creating custom AI skills sits behind the same gate. Consuming shipped skills does not.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does not gate the platform.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AI Control Tower and Workflow Data Fabric ship in every tier. Governance tooling is not a reason to buy Prime, it is a reason to use what you already have.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does not gate assistance.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Summaries, suggestions, and Virtual Agent run on Foundation. Most of the day to day value people demo lives below the gate.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applies per population.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gate is a licence boundary, not an architectural one. The team that runs agents needs Prime. The people whose tickets those agents touch do not.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want 40 service desk engineers running autonomous agents against incidents raised by 6,000 employees. Who needs Prime?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All 6,040, the agents touch everyone's records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40 engineers who operate the agents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Nobody, agents are bundled in every tier now</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40 engineers plus any approver in the workflow</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Is the gate about who is touched, or who operates?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40 engineers who operate the agents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All 6,040, the agents touch everyone's records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40 engineers who operate the agents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Nobody, agents are bundled in every tier now</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40 engineers plus any approver in the workflow</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gate follows the operating population, not the touched population, which is the same logic as the fulfiller test in session 2: what does this user do, not what happens near them. Answer A is the uniform Prime error from session 7 wearing an agentic costume, and at benchmark rates it is a seven figure difference on this estate. Answer C confuses assisted AI, which is bundled everywhere, with autonomy, which is not. And D drags approvers up a tier for approving, exactly the mistake session 2 spent a session unpicking.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ECONOMICS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an agent actually costs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licence is the smallest line. Agents are priced on three axes at once, and only the first appears on the quote.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The licence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Prime for the operating population. Visible, negotiable, and usually the part everyone argues about because it is the part they can see.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The pool burn</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Several times an interactive prompt per run, on a schedule rather than a working day. This is the line that grows after signature, quietly.</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The governance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Owners, scopes, ceilings, and review. Real internal cost, and the thing that stops axis two from compounding without anyone deciding.</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The value test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Credits per resolved interaction, measured before scaling. An agent automating high volume low value work can be a genuine loss on a consumption meter.</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An agent that resolves work nobody valued is worse than no agent, because it converts an idle process into a metered one. Automate what is worth automating, not what is easy to automate.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agent pilot automates a high volume, low complexity queue and completes 40,000 tasks a quarter. What must you check before scaling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40,000 automated tasks is self evidently a success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Credits per resolved interaction against the value of the work being resolved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engineers enjoyed using 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ServiceNow will discount Prime further at that volume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volume prove, and what does it not?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2026-08-13T12:13:23Z</dcterms:created>
  <dcterms:modified xsi:type="dcterms:W3CDTF">2026-08-13T12:13:23Z</dcterms:modified>
</cp:coreProperties>
</file>