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2  ·  SESSION 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assist consumption model</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draws on the pool and how fast, why seat forecasts understate it by construction, and the four terms that cap the variable bill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Inside the tiers, and what a forced migration actually costs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meter itself: burn, forecasting, leakage, and the clause set.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Accept the standard pool and pay overage as it arrives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a larger pool at signature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Cap the overage unit rate for the term</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Accept the standard pool and pay overage as it arrives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a bigger pool and secure rollover for what you do not use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Answer C hands the vendor an uncapped variable line on a meter you have already forecast will run hot: overage is negotiable at signature and effectively impossible to negotiate once it is accruing, because your usage is live and visible. Answers A, B, and D are all defensible and best combined, with D the strongest because rollover protects the over-buy risk that stranded prepaid packs in a third of estates. Knowing the burn and doing nothing contractual about it is the one genuinely indefensible position.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LEAKAGE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credits disappear without producing value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Weak knowledge bases.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Knowledge quality drove 60 to 80 percent of the variance in per skill performance. Thin inputs generate long completions that help nobody and burn the pool doing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Routing loops.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Assists invoked repeatedly on work that keeps bouncing between queues, paying for the same problem several times without resolving it once.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Ungoverned agent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Agents pointed at high volume, low value work because it was easy to automate rather than worth automating.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harnesses.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Non production runs nobody throttled, which is the fastest way to empty a pool and the least likely to be noticed until the invoice.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Broad rollout without a pilot.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Estate-wide launches that skipped validation rarely showed credible per fulfiller value before the first renewal, while scoped pilots of 50 to 150 fulfillers across 2 to 3 product areas proved the unit economics within 90 days.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terms that cap the variable half of the bill</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69078"/>
                <a:gridCol w="4509821"/>
                <a:gridCol w="409565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TERM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IS WORTH ASKING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Pool sized to a modeled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bundled allocation set against your actions model, not the tier default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Headroom bought at signature is cheaper than overage bought under pressure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Capped overage unit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Fixes the per unit price for the term, so the variable line has a known ceiling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Negotiable before signature, effectively impossible once the meter is running hot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Rollover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Unused capacity carries forward instead of expiring at the period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Prepaid packs expired unused in about a third of estates; rollover removes the over-buy risk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Annual spend ceiling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threshold that triggers a review conversation rather than an automatic invoice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Turns a surprise into a scheduled decision, and gives governance a contractual hook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Credit carry forward was available on roughly half the contracts we ran when it was asked for explicitly, and it is not in the default template. It was worth 12 to 22 percent across the term on estates with uneven adoption.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Adoption is slower than planned and you will finish the year well under your pool. Which term protects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capped overage unit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Rollover, so unused capacity carries forward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annual spend ceiling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under-use is always the customer's loss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This is the failure mode nobody plans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Rollover, so unused capacity carries forward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capped overage unit 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Rollover, so unused capacity carries forward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annual spend ceiling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under-use is always the customer's loss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Rollover is the only term on this list that faces the under-use risk, and under-use is the more common failure: pool commitments overshot first-year draw by 35 to 50 percent, and prepaid packs expired unused in about a third of estates. The rate cap (A) and the ceiling (C) protect against burning too much, which is the risk everyone anticipates. Answer D is the default position, and it is exactly why the term is worth asking for: it was granted on roughly half of contracts where it was requested explicitly, and it is never offered.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GOVERNANCE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Governing the rollout, wave by wave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clause set caps the bill. Governance decides whether you ever reach the cap, and it is where the 20 to 40 percent saving actually comes from.</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Pilot before estate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50 to 150 fulfillers across 2 to 3 product areas, 90 days, measuring credits per resolved interaction. That number, not a vendor benchmark, sizes everything after it.</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Per wave ceilings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Each rollout wave gets a credit ceiling and a named owner. A wave that exceeds it stops for review rather than borrowing quietly from next quarter.</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Fix knowledge first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Knowledge quality drives most of the per skill variance, so knowledge remediation before expansion is a cost control, not a nice to have.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Throttle non production</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Dev and test schedules capped and owned, exactly like the ITOM discovery scopes from session 5. Same failure, same fix.</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Report credits per resolved interaction monthly, beside the pool trend. It is the one metric that tells you whether the AI is producing value or just producing invoices.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meter,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pool is a budget rather than an entitlement, and once it is spent usage bills per unit, which put overage at 15 to 30 percent of tier spend with a 22 percent median once agents were live.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Consumption scales with actions and automation, not with seats, so any seat based forecast understates it by construction, and dev and sub production draw the same meter as production.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Four terms cap the variable half of the bill, pool sized to a modeled year, a capped unit rate, rollover, and an annual ceiling, and governance wave by wave decides whether you ever reach them.</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9 · AI agents and the agentic layer: what Prime actually gates, the AI Control Tower, and the AI ACV target that makes your attach worth real money.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the burn.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last quarter's assist consumption and split it by environment: production against dev and sub production. Note the share that never served a user.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Prompts per active user, plus planned agent tasks times an action multiplier, plus non production load, ramped over twelve months.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to the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the modeled year against your bundled allocation. Write down the gap, in either direction.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four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your consumption schedule for pool sizing basis, rate cap, rollover, and any spend ceiling. Mark each present, weak, or absent.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unit economics.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per resolved interaction for one workflow. If nobody measures it, that is this quarter's most valuable fix.</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consumption and overage in 2026</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redresscompliance.com/servicenow-now-assist-consumption-overage-2026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burn table and the four terms in written form, with the benchmark data behind the 22 percent median.</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credit model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redresscompliance.com/white-paper-servicenow-now-assist-credit-model-2026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Credit pricing decoded, the per capability consumption rates, and the per wave governance framework.</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Now Assist knowledge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adoption shape, the leakage points, and the renewal envelope across a multi year rollout.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Now Assist pricing, the deep dive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redresscompliance.com/servicenow-now-assist-pricing-deep-dive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pricing mechanics underneath the pool, and how the packs and tiers interact at renewal.</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Case study: a Now Assist rollout at an insurer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redresscompliance.com/case-study-servicenow-now-assist-rollout-insurance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pilot to estate sequence in practice, with the governance that kept the consumption line predictable.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pool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why the bundled allocation is a budget rather than an entitlement, and what happens the moment it is spent.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the burn.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Order the four things that draw on the pool by how fast they consume it, and say which ones nobody models.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an actions model.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Forecast consumption from prompts, agent tasks, and non production load instead of from seat count.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leakage.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where credits disappear without producing value, and what fixes each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Land the four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Pool sized to a modeled year, a capped unit rate, rollover, and an annual ceiling that triggers a review rather than an invoice.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pool is a budget, not an entitlement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Bundling did not make the AI free. It moved the cost from a line you could see into a meter you have to model, and the true-up is where the difference gets billed.</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median overage against tier spend once Now Assist and agents were in real use, in a range of 15 to 30 percent. The tier price was predictable and the meter was not.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35-50%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credit pool commitments overshot actual first-year draw across the estates we benchmarked. Over-commit and under-use are the same forecasting failure.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3-5x</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variation in credit consumption per assisted action across similar workflows. The same task costs several times more in one estate than another.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20-40%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buyer side governance saved on rollout cost: per wave ceilings, knowledge quality, and a scoped pilot before the estate-wide commitment.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Both failure modes cost money. Under-buy and you meet overage at the true-up; over-buy and a third of estates watched prepaid packs expire unused. Only a model gets you between them.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BURN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draws on the pool, and how fast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037226"/>
                <a:gridCol w="4601858"/>
                <a:gridCol w="36354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RELATIVE BURN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USUALLY MODELED?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Interactive prompt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 a summary, a suggestion, a drafted reply. The small end of the range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Yes, and usually the only thing modeled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Agentic workflow task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 to high: multiple actions chained inside one task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Rarely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Autonomous agent run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 several times an interactive prompt, many actions per completed task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Rarely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Development and sub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Variable, and unbounded by production adoption. A test harness runs harder than any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Almost never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pool depletes by actions, not by people. An agent on a schedule runs whether anyone is watching, which is why the bottom two rows produce most of the surprises.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FORECAST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seat based forecasts understate the meter by construction</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Seats do not consume, actions do.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forecast built on licensed users assumes consumption scales with headcount. It scales with automation, and automation is deliberately decoupled from headcount.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Agents break the ratio.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agent completing one task can consume several times what a person consumes in a prompt, and it runs on a schedule rather than a working day.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production is invisible.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 and sub production draw on the production meter. Heavy agent testing is the most common source of unexpected overage, and teams have exhausted pools without a single production user noticing.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Adoption misleads in both directions.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Fulfiller adoption ran 30 to 55 percent below the SKU description on broad rollouts, so low adoption hides a high burn rate rather than proving the pool is safe.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seller forecasts seats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quote's consumption assumption is usually a per user figure. Ask what action volume it implies, and the conversation changes immediately.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Six weeks after go-live your pool is 60 percent consumed, but only 20 percent of licensed users have touched Now Assist. What is the most likely explanation?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counters are wrong, low adoption cannot produce that burn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Agent runs and non production testing are drawing on the same pool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20 percent are power users generating enormous prompt volume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pool was mis-provisioned and ServiceNow will credit it back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draws on the pool without a person present?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Agent runs and non production testing are drawing on the same pool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counters are wrong, low adoption cannot produce that burn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Agent runs and non production testing are drawing on the same pool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20 percent are power users generating enormous prompt volume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pool was mis-provisioned and ServiceNow will credit it back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signature pattern: burn decoupled from adoption. Scheduled agents run without users, and dev and sub production draw the production meter, so a test harness can outrun your entire live population. Answer C is arithmetically possible but rare, interactive prompts sit at the low end of the burn range. Answer A repeats session 5's losing argument against counters that read your own instance, and D assumes goodwill where the contract says usage is usage. Check the environment split first, every time.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actions model that actually forecasts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inputs, one number. It takes an afternoon, and it is the difference between a forecast and a surprise true-up.</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Prompts per user</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Interactive assists per active user per month, taken from pilot data rather than the SKU description, times realistic adoption rather than licensed seats.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Agent tasks times the multiplier</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Planned agent task volume multiplied by the actions each task chains. This is the line that dominates the model once agents reach production.</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The non production load</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Dev, test, and sub production burn, including the load tests. It is in the invoice either way, so it belongs in the model before the pool size is agreed.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The ramp</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Adoption over time rather than at steady state, because a pool sized for month twelve is wasted in month one and a pool sized for month one fails by month six.</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Compare the result against the bundled pool per tier. That comparison, done before signature, is the entire content of a consumption negotiation.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model says a realistic year burns roughly twice the bundled pool. Which move is worst?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a larger pool at signature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Cap the overage unit rate for the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standard pool and pay overage as it arrives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a bigger pool and secure rollover for what you do not use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option leaves a price you cannot control?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2026-08-13T12:13:17Z</dcterms:created>
  <dcterms:modified xsi:type="dcterms:W3CDTF">2026-08-13T12:13:17Z</dcterms:modified>
</cp:coreProperties>
</file>