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2  ·  SESSION 7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Inside the tiers, and the migration economics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What Foundation, Advanced, and Prime actually contain, and what a forced move onto them costs when it lands at renewal</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From five tiers to three: the April 2026 reset and the population map</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tiers feature by feature, and what the migration actually costs.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7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tier fit: how much of the estate was mapped to Prime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bundled AI uplift, it is the biggest structural change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tier fit: how much of the estate was mapped to Prime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per user rate, through a deeper discount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support and customer success line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Tier fit is the layer you fully control and the one that moves the most money: uniform Prime standardization added roughly a third on top of the like for like uplift, for capability most users never touch. The bundled uplift (A) is real but structural, and arguing that it is unfair goes nowhere, you bound it with a cap instead. A deeper discount (C) treats a mapping error as a pricing problem and leaves the wrong tier in the contract for the whole term. Fix the shape of the deal before the rate of the deal.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MAP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written entitlement map</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document that turns your population split into something the contract enforces. Buyers who secured one moved without a true-up shock.</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Populations, named</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Each group by function and headcount: service desk, major incident, approvers, requesters, the agent-running team. Named groups, not departments.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Tier per population</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tier each group lands on, with the feature evidence attached. Foundation is a positive answer here, not a fallback.</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Old to new lineage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Which legacy SKU each population held and what it converts to. This is the line that stops your prior entitlements being revalued downward.</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Pool per population</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assist allocation each group draws, modeled from measured burn, so the meter is mapped as deliberately as the seats.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map goes into the order form or is referenced by it, dated and versioned, exactly like the definition freeze from session 4. An unwritten map gets redrawn by whoever holds the pen at renewal.</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PROTECTIONS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terms that separate a flat migration from an expensive one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protection across the transition.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remap prices against your current effective rates, per population. Without it the migration becomes a fresh pricing exercise on their terms.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entitlement map, in writing.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Referenced by the order form, dated, populations and tiers named. It converts your analysis into an obligation rather than a proposal.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uplift cap, surviving the move.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4's cap applied across the transition rather than reset by it. Watch for the reset: it is quiet, and it is where a capped contract silently becomes uncapped.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meter terms beside them.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Pool size, overage rate, and rollover, which session 8 builds properly. The migration is the moment all of them are on the table at once.</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7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renewal is four months away and the migration quote just arrived. What does that timing tell you about your position?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fine, four months is plenty for a mapping exercise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 are late: mapping should start 9 to 12 months out, so you now negotiate against their map</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does not matter, the tiers are fixed so there is nothing to map</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 should delay the renewal until the mapping is finished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has already done the mapping by the time a quote exists?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late: mapping should start 9 to 12 months out, so you now negotiate against their map</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is fine, four months is plenty for a mapping exercise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You are late: mapping should start 9 to 12 months out, so you now negotiate against their map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does not matter, the tiers are fixed so there is nothing to map</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You should delay the renewal until the mapping is finished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quote exists because somebody already mapped your estate, and it was not you. That is recoverable but it changes the job from proposing a map to displacing one, which is harder and slower. Answer A underestimates the evidence work, because feature grids and burn data take weeks to assemble properly. Answer C is the passive read the packaging invites, and D is rarely available since the renewal date is contractual. Late is recoverable. Absent is not, so start the map now even at four months.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TIMELINE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migration runway, twelve months to signature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work is sequential: evidence feeds the map, the map feeds the position, the position feeds the negotiation. Compressing it costs money at the far end.</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12 to 9 months out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Pull the evidence: feature usage per team, assist burn per environment, the module 1 renewal file refreshed. Nothing commercial happens yet.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9 to 6 months out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Draft the entitlement map and price both versions: your population split against their likely uniform remap. The gap between them is your case.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6 to 3 months out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Table the map early, before their quote frames the conversation, and open the meter terms alongside the tier terms.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months to signature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Land the three protections plus the pool clauses, and verify the uplift cap survived the transition rather than resetting at it.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step here is work you can do without the vendor in the room, which is exactly why it is available to any buyer willing to start early.</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7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migration,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AI platform layer ships in all three tiers, so the ladder sells autonomy and allocation, and any pitch that climbs you for Now Assist, Data Fabric, or Control Tower is selling what you already own.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like for like map still costs 10 to 25 percent more because the entry price rose to fund bundled AI, and uniform Prime standardization adds roughly a third again for capability nobody uses.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Only the bundled uplift is imposed on you: tier fit, the meter, mapping drift, and timing are all decided by preparation, which is why the same migration lands flat for one buyer and expensive for another.</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8 · The assist consumption model: what draws on the pool and how fast, why seat forecasts understate it by construction, and the four terms that cap the variable bill.</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7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8</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Grade your populations.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last session's draft map and attach evidence to each group: the features they actually used last quarter, against the tier grid.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two maps.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population split against a uniform remap at the tier above. Write down both totals and the gap between them.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reset.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Check whether your uplift cap language survives a product migration or resets when the SKUs change. Most reset.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Date the runway.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Count backwards from your renewal date and mark the twelve, nine, six, and three month points in the calendar.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one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Send the account team a written request for the tier feature grid and the pool allocation per tier. Their answer, in writing, becomes your evidence.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Tier migration: what it actually costs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redresscompliance.com/servicenow-tier-migration-what-it-costs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Today's cost stack in written form, with the price protection language and the 9 to 12 month planning rule.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Foundation, Advanced, and Prime compared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redresscompliance.com/servicenow-foundation-advanced-prime-compared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tier contents at full resolution, feature by feature, for the mapping evidence in your homework.</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2026 pricing tiers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redresscompliance.com/servicenow-2026-pricing-tiers-pillar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repackaging in context: the bundling, the gating, the overage math, and the renewal levers.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2026 pricing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redresscompliance.com/servicenow-2026-pricing-playbook-landing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tier map, the consumption model, and the buyer side levers as a playbook you can hand to your team.</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Case study: the 800,000 dollar edition downgrade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redresscompliance.com/case-study-servicenow-edition-downgrade-saving-800k-enterprise-to-pro</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ladder argued downward on feature evidence, which is the same argument your entitlement map makes.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7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7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tiers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Say what each of Foundation, Advanced, and Prime contains, and what the step up between them actually buys.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migration.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Build the cost stack of a forced move: the bundled AI uplift, the tier fit error, and the consumption meter arriving at once.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Spot uniform Prime.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Recognize the single largest avoidable migration cost, and the argument that removes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entitlement 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Turn your population split into the written map the contract references, so the remap cannot drift later.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Land the three protections.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Price protection, the written map, and the uplift cap, secured before the quote rather than after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like for like migration is not a flat migration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entry price rose to fund the AI that is now bundled, so mapping your estate straight across still costs more than it did before anyone uses a new feature.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10-25%</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uplift a like for like map showed across the migrations we benchmarked, purely from the bundled AI baked into the new entry price.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+1/3</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uniform Prime standardization added again on top of that, for capability most users never touched. The single largest avoidable migration cost.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9-12</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Months before renewal that the migration should be planned. At the quote stage the mapping is already done, and it was done by them.</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Protections that separated a flat move from a true-up shock: price protection, a written entitlement map, and an uplift cap across the transition.</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cost of a migration is driven by tier fit and the bundled consumption pool, not by the tier badge. Both of those are decided by mapping work you can do yourself.</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CONTENTS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Inside the three tiers, feature by feature</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264345"/>
                <a:gridCol w="3019127"/>
                <a:gridCol w="3019127"/>
                <a:gridCol w="2971953"/>
              </a:tblGrid>
              <a:tr h="411480">
                <a:tc>
                  <a:txBody>
                    <a:bodyPr/>
                    <a:lstStyle/>
                    <a:p>
                      <a:pPr indent="0" marL="0">
                        <a:buNone/>
                      </a:pP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FOUNDATION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ADVANCED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PRIME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Core workflow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service management core: incident, request, change, problem, the catalog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Everything in Foundation, with deeper process and automation capability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Everything in Advanced, plus the agentic layer on top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Now Assist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Bundled: summaries, suggestions, Virtual Agent, assisted authoring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Bundled, with a larger allocation and more AI embedded in the flow of work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Bundled, with the largest allocation, sized for agent traffic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AI platform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Workflow Data Fabric and AI Control Tower ship here too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same platform layer, exercised harder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same platform layer, plus custom AI skill building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Autonomous agents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 available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 available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Gated here, and only here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Who belongs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tier most fulfiller populations need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Bought when measured usage exhausts Foundation, not when a roadmap suggests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Bought for the population that will actually run agents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second and third rows together. The AI platform is not what the step up sells, because it ships in all three. Autonomy and allocation are what the ladder actually charges for.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STEP UP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each step actually buys, stripped of the pitch</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Foundation to Advanced.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Process depth plus a bigger assist allocation. Justified by measured exhaustion of the Foundation pool, or by named features your teams tried to use and could not.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Advanced to Prime.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Autonomy and custom skills. This is a capability gate, not a volume gate, which is why it belongs to a population rather than to an estate.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platform is not the step.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Now Assist, Workflow Data Fabric, and AI Control Tower are in every tier. A pitch that climbs you for those is selling something you already own.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Headroom is part of the step.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chunk of what a higher tier costs is simply a larger pool. Sometimes buying pool on the lower tier is the cheaper route to the same arithmetic.</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Evidence, both directions.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ladder goes down as well as up. The feature grid that justifies a climb is the same document that justifies a fall, and it is your own usage record.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account team justifies moving your whole estate to Advanced because it unlocks the AI Control Tower and Workflow Data Fabric. What is wrong with that argument?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those are genuine Advanced features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Both ship in every tier, including Foundation, so they are not a reason to climb</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They are Prime only, so Advanced would not help either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They are separate SKUs and must be bought outside the tier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row of the contents table answers this?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Both ship in every tier, including Foundation, so they are not a reason to climb</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those are genuine Advanced features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Both ship in every tier, including Foundation, so they are not a reason to climb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They are Prime only, so Advanced would not help either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They are separate SKUs and must be bought outside the tier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Now Assist, the Workflow Data Fabric, and AI Control Tower were bundled into all three tiers in April 2026, which is exactly what lifted the entry price. Selling them as an unlock is selling you what you already have. Answer C confuses them with autonomous agents and custom skills, which genuinely are Prime only, and D describes the pre April model that no longer exists. The correction is polite and specific: those ship in Foundation, so show me the capability I cannot reach today.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ECONOMICS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migration cost stack, layer by layer</a:t>
            </a:r>
            <a:endParaRPr lang="en-US" sz="2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853152"/>
                <a:gridCol w="4693895"/>
                <a:gridCol w="372750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LAYER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ADDS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WHETHER YOU CONTROL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bundled AI uplift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10 to 25 percent on a like for like map, because the entry price rose to fund bundled AI</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Partly: the uplift is real, but a cap and price protection bound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Tier fit error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Roughly a third again when the estate is standardized on Prime for simplicity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Entirely: this is the population map, and it is yours to write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consumption meter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variable half of the bill, arriving with the migration for the first time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Yes: pool size, unit rate, and rollover are all negotiable at signature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Mapping drift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Whatever the remap decides your old entitlements were worth, if nobody wrote it down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Yes: a written entitlement map in the contract removes the argument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Timing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Leverage lost when the mapping happens inside the quote instead of before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Yes: plan 9 to 12 months out, while the work is still yours to do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Only the first layer is genuinely imposed on you. The other four are decided by preparation, which is why the same migration lands flat for one buyer and expensive for another.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migration quote comes in 30 percent above current spend. Which line should you attack first?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bundled AI uplift, it is the biggest structural change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tier fit: how much of the estate was mapped to Prime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per user rate, through a deeper discount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support and customer success line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layer of the stack do you fully control?</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2026-08-13T12:13:13Z</dcterms:created>
  <dcterms:modified xsi:type="dcterms:W3CDTF">2026-08-13T12:13:13Z</dcterms:modified>
</cp:coreProperties>
</file>