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2  ·  SESSION 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From five tiers to three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April 2026 repackaging, what Foundation, Advanced, and Prime actually contain, and how to map what you own without overbuying the top</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Measuring the estate, and the renewal file that closed module 1</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2 opens: the biggest ServiceNow repackaging in years, taken apart.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large overage line: pilot burn scaled to 1,000 users vastly exceeds the pool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pool will cover production use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Roughly nothing, overage is a rounding error</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large overage line: pilot burn scaled to 1,000 users vastly exceeds the pool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dev and sub production environments, which have their own pool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Scale the pilot: 90,000 assists on 100 users suggests around 900 per user per year. Even at half that intensity across 1,000 users you are far beyond a 60,000 pool, and every excess assist bills at the unit rate, before you add dev and sub production, which draw on the same pool, so D is wrong twice. Answer B is what the quote implied, and it is how overage that was waved off as a rounding error landed at 15 to 30 percent of tier spend in real estates. Price the meter with your own burn data, not their brochure's.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overage stacks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Layer one, the tier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user per month, the number on the quote, and the only number most buyers negotiate.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Layer two, the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bundled assist allocation the tier carries. Sized by tier, consumed by everything AI does on your instance.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Layer three, the overage.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Usage past the pool bills per unit. The unit rate is negotiable at signature and rarely negotiated, because nobody modeled reaching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Layer four, the environments.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Development and sub production draw on the same pool as production. A load test can eat a month of assists, and has.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real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Tier price plus modeled overage, divided by users. That number, not the quote line, is what you compare across tiers and against the legacy deal.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MAPPING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Mapping what you own onto the new shape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Your contract names SKUs that are being retired. The remap is mandatory, but its shape is yours to decide, and the module 1 file is what decides it.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Inventory the old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legacy SKU on your order forms, with counts, rates, and the features your teams actually exercised, straight from the session 3 inventory.</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Map to the lowest tier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each population, the lowest new tier containing the features the record shows them using. Foundation absorbs more than the account team suggests.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Split the populations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Tiers apply per population, not per estate. The service desk that needs agents takes Prime. The four hundred approvers do not come along.</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Size the pool on evidence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Pilot burn times realistic adoption, per environment. Then negotiate pool size and overage rate as hard as the tier price.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Do the mapping before ServiceNow does. Their default remap lands each population at or above its old tier equivalent, and the April change becomes a silent price rise.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5,000 licensed users. About 200 service desk agents would genuinely use autonomous agents; nobody else needs more than core AI assistance. What is the buyer side map?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Prime for all 5,000, one tier is simpler to manage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Advanced for all 5,000 as a compromise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Foundation for 4,800 and Prime for the 200, with pools sized per population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Stay on the legacy SKUs and refuse the migration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Tiers apply to populations.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Foundation for 4,800 and Prime for the 200, with pools sized per population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Prime for all 5,000, one tier is simpler to manage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Advanced for all 5,000 as a compromise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Foundation for 4,800 and Prime for the 200, with pools sized per population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Stay on the legacy SKUs and refuse the migration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split is the whole game. At benchmark rates, answer A pays the Prime premium on 4,800 users who will never invoke an agent, roughly a seven figure annual difference on this estate. Answer B is the split-the-difference habit from session 3, overpaying 4,800 and underserving 200. Answer D runs out of road: legacy SKUs reached end of sale on 1 July 2026, so refusing the map just means accepting ServiceNow's version of it later, without leverage. Population splits are how six of ten estates should have answered the pitch they got.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migration levers, in negotiating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fit.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population map from this session, defended with the feature evidence from session 3. This lever moves the most money.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Pool size.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bundled allocation, negotiated on your modeled burn rather than the tier default. Headroom you buy now is cheaper than overage later.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Overage unit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Negotiable at signature, nearly impossible mid overage. Cap it, and get dev and sub production carved out or separately pooled if you can.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Migration price protection.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remap prices against your current effective rates, with the session 4 uplift cap applied across the transition, not reset by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forced remap is also your moment: everything is open at once, which is exactly when the eight clauses from session 4 are cheapest to land.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tier reset,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 9 April 2026 ServiceNow replaced five module tiers with three AI capability tiers, bundled Now Assist and the AI stack into all of them, and gated autonomous agents to Prime, with legacy SKUs off sale from 1 July.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tier price is the visible part and the meter is the moving part: pools by tier, overage per unit, every environment drawing, and real estates saw overage land at 15 to 30 percent of tier spend.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remap is mandatory but its shape is yours: map populations to the lowest tier the evidence supports, take Prime only for the people who run agents, and size pools on measured burn.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7 · Inside the tiers: what each one actually contains, feature by feature, and the tier migration economics when a forced move lands at renewal.</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SKUs.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the legacy tier SKUs on your current order forms. Anything from the retired five is your migration scope.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population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Split your licensed users into candidate populations: who needs agents, who needs heavy assistance, who needs the core.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burn.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Assist consumption per user for your heaviest AI adopters, from the session 5 export. This is your pool sizing evidence.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both maps.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benchmark rates, cost ServiceNow's likely remap (everyone at the old tier's equivalent) against your population map. The gap is your negotiation.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Note when your renewal forces the migration, and put the mapping work a full two quarters ahead of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tiers: Foundation, Advanced, Prime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redresscompliance.com/servicenow-2026-pricing-tiers-pillar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session in written form: the change, the bundling, the gating, the overage math, and the levers.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Tier migration: what it actually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redresscompliance.com/servicenow-tier-migration-what-it-costs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remap arithmetic in detail, with the price protection language for the transition.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Assist consumption and overage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redresscompliance.com/servicenow-now-assist-consumption-overage-2026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meter from slide 10: pool mechanics, burn modeling, and the overage clauses to fix at signature.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Now Assist credit model white paper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redresscompliance.com/white-paper-servicenow-now-assist-credit-model-2026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Credit pricing decoded, governance, and the buyer side moves on rollout, for the module 5 deep dive.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Standard vs Pro vs Enterprise: which edition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redresscompliance.com/servicenow-standard-vs-pro-vs-enterprise-which-edition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legacy ladder your contract still names, and the feature mapping method the remap reuses.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Tell the story straight.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ServiceNow retired on 9 April 2026, what replaced it, and what the 1 July end of sale forces at your next renewal.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new axis.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Explain why the tiers are ordered by AI capability rather than module depth, and why that changes which tier each team needs.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the gates.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Say exactly what is bundled into every tier and what is gated to Prime, before a demo decides it for you.</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the overage math.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Stack pool, unit rate, and environments into the real per user cost of a tier quote.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without overbuying.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Map current entitlements onto the new shape, split populations across tiers, and name the migration levers.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repricing wearing a rename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SKUs your contract was written against are being retired, which means every customer renegotiates at the next renewal, whether they planned to or not.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Tiers replace five. Standard, Pro, Pro Plus, Enterprise, and Enterprise Plus retired on 9 April 2026, with legacy end of sale on 1 July 2026.</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AI</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new axis. The old tiers were named for module depth, the new ones for how much AI they let you run. A different axis changes which tier a team actually needs.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15-30%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consumption overage landed at, as a share of tier spend, in estates where it had been quoted as a rounding error before agents and Now Assist went live.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6/10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pitched the tier above their need. In six of ten, the buyer needed Prime for a small population only, not the whole seat count.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buyer side task in one sentence: map what you own onto the new shape without overbuying the top tier, and price the meter underneath whatever tier you pick.</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CHANGE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changed on 9 April 2026</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454144"/>
                <a:gridCol w="4407747"/>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BEFORE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AFTER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tiers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Standard, Pro, Pro Plus, Enterprise, Enterprise Plus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Foundation, Advanced, and Prime, with legacy SKUs end of sale 1 July 2026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axis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Tiers named for module depth: more features per step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Tiers named for AI capability: more autonomy per step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AI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Now Assist sold as a separate SKU you could decline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Bundled into every tier, with a consumption meter on top of every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Your contract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Written against SKUs that existed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Written against SKUs being retired, so the renewal is a forced remap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List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Published ladders per module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Unpublished. Benchmarked deals run roughly $70 to $100 per user Foundation, $160 to $200 or more Prime, before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not a cosmetic rename. It is a repackaging every customer renegotiates, because the paper cannot renew against SKUs that no longer exist.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BUNDLE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Bundled into every tier, gated at the top</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 every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Now Assist, the Moveworks layer, Workflow Data Fabric, and AI Control Tower ship in all three tiers rather than as separate SKUs.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pool comes too.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tier carries a bundled assist pool, sized by tier. The meter is now inside every deal, including deals that never asked for AI.</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Gated to Prime.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Fully autonomous AI agents and custom AI skill building are Prime only. If the demo showed an agent acting alone, the demo assumed Prime.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Higher tiers, bigger pools.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Advanced and Prime carry higher assist allocations. Part of what the step up buys is simply more metered headroom.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Bundling cuts both ways.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can no longer decline the AI line, but you also no longer pay a separate SKU for it. The negotiation moves from whether to how much is in the pool.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Leadership saw a demo where an AI agent autonomously resolved an incident end to end, and wants it. Which tier was the demo assuming, and for whom must you buy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Any tier, autonomous agents are bundled everywhere now</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Prime, and only for the population that will actually run agents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Prime, for every licensed user in the estate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Advanced, agents arrive there next release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gated, and to whom does the gate apply?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Prime, and only for the population that will actually run agents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Any tier, autonomous agents are bundled everywhere now</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Prime, and only for the population that will actually run agents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Prime, for every licensed user in the estate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Advanced, agents arrive there next release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Autonomous agents and custom AI skills are gated to Prime (so A and D are wrong), but the gate applies to populations, not estates. In six of ten estates we reviewed, the buyer needed Prime for a small population and was quoted it for the whole seat count, which is answer C, the expensive default this session exists to prevent. The demo shows a capability. The quote decides who pays for it. Keep those two decisions separate.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Foundation, Advanced, and Prime, side by side</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41483"/>
                <a:gridCol w="3062224"/>
                <a:gridCol w="3062224"/>
                <a:gridCol w="3108621"/>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FOUNDATION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ADVANCED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PRIME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pitch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core workflows with out of the box Now Assist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Adds depth: more process, more AI voice, more automation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full AI story: autonomous agents and custom skills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AI level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Assisted: suggestions, summaries, Virtual Agent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Augmented: higher allocations, more embedded AI in flow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Autonomous: agents that act, and skills you build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entry assist allocation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larger allocation for heavier AI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largest allocation, sized for agentic work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Benchmarked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$70 to $100 per user per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Between the two, deal dependent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$160 to $200 or more per user per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belongs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Most fulfiller populations, most of the time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Teams whose measured usage exhausts Foundation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specific population that runs agents, not 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List pricing is unpublished, so the benchmarks are the market data. Before consumption: every one of these prices sits on top of a metered pool, which is the next slide.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quote shows 1,000 users on Advanced at $120. The pool covers 60,000 assists a year, overage bills at $0.30 per assist, and your pilot burned 90,000 assists a year on 100 users. What is missing from the $120?</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pool will cover production use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Roughly nothing, overage is a rounding error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large overage line: pilot burn scaled to 1,000 users vastly exceeds the pool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dev and sub production environments, which have their own pool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Scale the pilot burn before you answer.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2026-08-12T12:40:58Z</dcterms:created>
  <dcterms:modified xsi:type="dcterms:W3CDTF">2026-08-12T12:40:58Z</dcterms:modified>
</cp:coreProperties>
</file>