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1  ·  SESSION 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Measuring the estate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ServiceNow reads from your instance, the review that arrives as account hygiene, and the rhythm that removes surprises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contract stack in depth, and the eight clauses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counters, the review, and the quarterly rhythm. Module 1 closes here.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license review feeding the renewal, run your own count first and present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Routine customer success, share instance access and let them run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license review feeding the renewal, run your own count first and present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formal audit, refer it to legal and refuse cooperation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sales tactic, decline and go silent until the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timing tells you everything: 6 to 12 months out is the review window, and the findings are headed into the renewal proposal. Answer A hands them the anchoring number. Answer C escalates a commercial conversation into a contractual one, which helps nobody and burns the relationship. Answer D just delays the same conversation to a worse moment with no preparation. The winning sequence is the one from session 2: clean up, count on your own terms, and open with your number. Settlements closed 30 to 50 percent below the opening claim when buyers did exactly that.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EXPOSURES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review findings actually come from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Fulfiller creep.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holding ITIL roles they never exercise, the most common finding everywhere, and reversible right up until the count is taken. Cleanup first removed 25 to 45 percent of claimed exposure.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ITOM discovery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Unscoped discovery schedules nobody owns, counting resources nobody meant to manage. Present in roughly half the ITOM estates we reviewed.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 table overruns.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Allowances vary by package and by contract date, so the same table can be free under one agreement and billable under another. Know your own rules.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Integration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Machine credentials on named licenses, session 2's gray zone, surfacing here as consumption you can reclassify before anyone counts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Assist burn.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Pool consumption from every environment, including the load test nobody mentioned. The newest finding category, and the fastest growing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review claims 900 units of exposure. Which response, run before any commercial conversation, most reduces the number you eventually settle 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Dispute ServiceNow's counters as inaccurate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Offer to settle quickly at a discount to the claim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Clean up roles and scopes, rerun the count, and open from your corrected number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to the account executive's manager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Sessions 2 and 5 have both answered this.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Clean up roles and scopes, rerun the count, and open from your corrected number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Dispute ServiceNow's counters as inaccurate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Offer to settle quickly at a discount to the claim</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Clean up roles and scopes, rerun the count, and open from your corrected number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to the account executive's manager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counters read your own instance, so disputing them (A) is the losing argument, and quick settlement (B) pays list price for drift you could have removed. Escalation (D) changes the audience, not the number. Cleanup changes the number: 25 to 45 percent of claimed exposure evaporated when roles and scopes were corrected before the count, and settlements closed 30 to 50 percent below opening claims behind an independent count. You cannot negotiate the counters. You can absolutely negotiate what the counters are counting.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RHYTHM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quarterly measurement pass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day per quarter, four steps, and both the review and the true-up become non-events because nothing in them is news to you.</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Export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Subscription Management output, the role and grant-path report, ITOM unit counts with discovery scopes, custom table lists, and assist burn by environment.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Reconcile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counter against your entitlement baseline and your frozen definitions. Flag drift: new fulfillers, widened scopes, new tables, pool trend.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Correct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Strip stale roles, rescope discovery, review new tables against the allowance, and chase the assist anomalies while they are one quarter old, not three years.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Record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dated position statement per counter, signed by the license owner. Four of these a year is an unarguable evidence trail.</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same pass session 2 built for users, widened to all four counters. It absorbs the role review and the product inventory review into one standing day per quarter.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Module 1 closes: the renewal file you now know how to build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user 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 every named user classified on activity evidence, with movers flagged and four quarters of exports behind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product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 licensed, live, or leaving, with feature grids for the tiered products and the switch-off list priced.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clause scorecard.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4: the eight clauses marked present, weak, or absent, with the compounded uplift written next to the term.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measurement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5: quarterly position statements on all four counters, reconciled against the baseline.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owner, one 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Sessions 6 to 10 deepen each piece. Module 6 walks this file into the renewal, and module 7 negotiates with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measurement,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ServiceNow reads four counters from inside your instance, continuously: fulfillers and roles, ITOM units, custom tables, and assist burn, and its review arrives as account hygiene 6 to 12 months before your renewal.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data is rarely wrong but the classification underneath it usually is, and cleanup run before the count removed 25 to 45 percent of claimed exposure in the reviews we defended.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one day quarterly pass over the four counters, recorded and signed, turns reviews and true-ups into non-events, because nothing in them is news to the prepared side.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6 · From five tiers to three: the April 2026 repackaging, what Foundation, Advanced, and Prime actually contain, and how to map what you own without overbuying the top.</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 Subscription Management.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it and export the allocated versus entitled view for your three largest subscriptions.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scopes.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run ITOM, list your discovery schedules and write an owner's name next to each. Blanks are findings.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tables.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your custom table count and find the allowance language in your contract. Note the gap, in either direction.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Assist consumption by environment for the last quarter, if you have any AI line. Note what share was not production.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the first quarterly measurement pass in the calendar, with the license owner's name on the invite.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license audit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redresscompliance.com/servicenow-license-audit-guide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review anatomy in full: triggers, framing, the spreadsheet, and the defense evidence behind today's numbers.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true-up risks, the white paper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redresscompliance.com/servicenow-true-up-risks-white-paper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drift becomes a true-up number, and the baseline defense from the buyer's side.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quarterly rhythm as a compliance practice, with the early warning signs to watch between passes.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App Engine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redresscompliance.com/servicenow-app-engine-licensing-explained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custom table counter in depth: allowances, counting rules, and where a build decision becomes billable.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audit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redresscompliance.com/servicenow-audit-pillar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audit and review landscape, and the index to every defense guide the later modules will use.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counters.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numbers ServiceNow reads from your instance: fulfillers and roles, ITOM units, custom tables, and assist burn.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tooling.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 Subscription Management to map users and consumption against entitlements, on your schedule, not theirs.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Recognize the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Spot a license review arriving as account hygiene, know what triggers it, and know where its findings are headed.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Defend with your own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Answer a vendor spreadsheet with an independent count, and know why cleanup must come before the count is taken.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Install the rhythm.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the quarterly measurement pass that turns reviews and true-ups into non-events.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They are already reading your instance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ServiceNow's meter runs inside your own platform. The only question this session answers is which side of the table reads it first, and how often.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Live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Instance telemetry shows ServiceNow your adoption before you report anything. There is no measurement event to prepare for, the measurement is continuous.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25-45%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share of claimed exposure that a fulfiller role cleanup, run before the count was taken, removed in nearly every review engagement we defended.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6-12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before your renewal is when license reviews cluster, framed as account hygiene, timed so the findings land inside the renewal conversation.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30-50%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below the opening claim review settlements closed when the buyer brought independent usage data instead of negotiating from the vendor's spreadsheet.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in this session requires a negotiation. It requires reading your own platform quarterly, which is the single cheapest defensive habit in the entire ServiceNow relationship.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COUNTERS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counters, what they show, and where they bite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4361349"/>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COUNTER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SHOWS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BITES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Fulfillers and roles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Active users, the roles they hold, and the grant path for 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Role creep through groups quietly converts requesters into billable fulfillers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ITOM subscription units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resources under Discovery, Event Management, and Service Mapping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Unscoped discovery schedules count infrastructure nobody meant to manage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 tables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Tables your teams created beyond the package allowances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Allowances vary by package and contract date, and overruns price per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Assist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Pool burn across Now Assist and agents, in every environment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Development and sub production draw the same pool as production, continuously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 covered the first counter in depth. The other three each get a full session later: ITOM in module 4, custom tables and assists in module 5. Today is how they behave together.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infrastructure team widens a Discovery schedule to help with an outage investigation, then forgets it. Which counter moves, and when do you find out?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Fulfiller count, at the next quarterly role review</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ITOM subscription units, typically at the review before your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Custom tables, immediately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moves, Discovery scope is free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Match the action to the counter it feeds.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ITOM subscription units, typically at the review before your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Fulfiller count, at the next quarterly role review</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ITOM subscription units, typically at the review before your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Custom tables, immediately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moves, Discovery scope is free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Discovery scope feeds the ITOM unit counter: a wider schedule manages more resources, and the count grows silently from the moment the change is saved. The bite lands later, at the review, because nobody owns the schedule after the outage ends. This exact pattern appeared in roughly half the ITOM estates we reviewed. The fix is ownership: every discovery schedule has a named owner and appears in the quarterly pass, exactly like fulfiller roles.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TOOLING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Subscription Management: read your own meter</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in-platform application that maps your users, roles, and consumption against what you bought, per subscription.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shows.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Allocated versus entitled per subscription, the users consuming each one, and the unallocated licenses nobody is using.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cannot do.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reads your instance against ServiceNow's model of your entitlement. It does not know your negotiated definitions or your frozen versions. The contract still interprets the 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habit.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it quarterly, on your calendar. The output feeds the role review from session 2 and the inventory from session 3.</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number leaves the building before you have read it. Anything ServiceNow can see, you should have seen first, and earlier.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Anatomy of a license review</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 runs reviews through the account team, not a separate audit arm, which makes them easier to manage and dangerously easy to underestimate.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trigger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proximity is the big one: reviews cluster 6 to 12 months out. Sharp seat growth or decline, new module adoption, and account team turnover also trigger them.</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framing</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It arrives as account hygiene, a friendly entitlement check-in. Treat the framing literally but prepare formally, because the output is not friendly, it is pricing input.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The spreadsheet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ServiceNow presents its read of your consumption. The data comes from your own instance and is rarely wrong. The classification underneath it very often is.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destination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Findings fold into the renewal proposal. That is leverage in both directions: exposure inflates their ask, and your independent count deflates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Because the review is commercial rather than contractual, almost everything about it is negotiable, including scope, timing, and whose numbers the conversation starts from.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Ten months before renewal, your account team requests a friendly entitlement review to make sure you are getting full value. What is this, and what is the right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Routine customer success, share instance access and let them run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license review feeding the renewal, run your own count first and present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formal audit, refer it to legal and refuse cooperation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sales tactic, decline and go silent until the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do the findings of this exercise end up?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2026-08-12T12:40:55Z</dcterms:created>
  <dcterms:modified xsi:type="dcterms:W3CDTF">2026-08-12T12:40:55Z</dcterms:modified>
</cp:coreProperties>
</file>