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1  ·  SESSION 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contract stack, in depth</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documents that bind you, the definitions that move, and the eight clauses that set the cost of the whole term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product catalog: nine families, tier ladders, bundles, the inventory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properly: precedence, definitions, and the eight clauses.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uplift cap</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uplift cap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Swap rights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deeper first year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Co-terming for future add-ons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uplift cap protects every line, every year, and its value compounds exactly the way the uplift does. Capping a single number at low single digits is often worth more than any first year discount (C), which the first uncapped uplift starts eating immediately. Swap rights (B) and co-terming (D) are real protections and worth asking for in the same breath, but they bound specific scenarios. The cap bounds the whole term. Fix the compounding number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uplift math, done honestly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Compounding is the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percent a year is not nine percent. Over eight years it is close to a doubling, and it applies to the whole subscription, including the parts you do not 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multiplies the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uplift is charged on the fulfiller overcount, the shelfware, and the oversized pool too. Every base error you fixed in sessions 2 and 3 was also an uplift error.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cap target.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firm ceiling in low single digits, applied per year, in the order form. CPI-linked language needs its own ceiling, because CPI has surprised everyone recently.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separate ceiling on the step from the initial term into the first renewal, where the largest single increases happen, timed for when your switching costs peak.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concession.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ServiceNow trades the cap against a smaller discount, compound both over the term before choosing. The cap usually wins by year three.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FLEXIBILITY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True-up, true-down, and swap: the flexibility clauses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Estates change shape mid term. These are the clauses that decide whether the contract changes shape with them or only ever grows.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True-up timing</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Growth priced at the rates units carry at renewal, not at premium mid term rates. In the contracts we reviewed the difference ran 10 to 20 percent on the same units.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True-down rights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right to reduce units at renewal when usage structurally falls: a divestiture, an automation program, a site closure. Without it the count only ratchets upward.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Swap rights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 to redeploy unused subscriptions to other products mid term. The difference between a buying mistake and a permanent write off.</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Co-terming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add-on aligned to the master renewal date, so the whole estate negotiates at once. An add-on renewing alone has no leverage behind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these are the contract twins of the operating model: the inventory finds the shelfware, swap rights redeploy it; the counters show the fall, true-down rights realize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Six months into a three year term you need 300 more fulfillers. Your contract is silent on mid term pricing. What should you expect, and what would have prevented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Renewal rates apply automatically, growth is always welcome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premium of 10 to 20 percent, prevented by true-up timing language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List price, prevented by swap rights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original discount applies, prevented by nothing, it is standard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Silence favors somebody. Who?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premium of 10 to 20 percent, prevented by true-up timing language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Renewal rates apply automatically, growth is always welcome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premium of 10 to 20 percent, prevented by true-up timing language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List price, prevented by swap rights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original discount applies, prevented by nothing, it is standard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Silence favors the seller. Mid term you have no renewal leverage and they know the demand is real, so unprotected growth priced 10 to 20 percent above renewal rates in the contracts we reviewed. Answers A and D assume goodwill fills the gap paper left open, and it does not. Swap rights (C) help only if you have unused units to redeploy. The fix is one line at signature: mid term additions price at the then-current contracted rate. You expect to grow. Write the growth down before it happens.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signature checklist, run before any ink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passes over the paper, in order, before any ServiceNow order form gets signed. An hour of reading against years of consequences.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Version every reference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incorporated document gets a version and date on the order form, and the definition freeze sentence goes in. No unversioned references survive.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Land the eight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Walk the eight clauses in priority order: uplift cap first, then true-up timing, swap, and the freeze. Trade discount for caps when forced to choose.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Read the meter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Pool size, overage unit and rate, and which environments draw. If the consumption schedule is vague, the vagueness is priced, so make it specific.</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Check the exits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Auto-renewal notice window in the calendar, renewal cap on the step, true-down at renewal, and co-terming for everything added later.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5 builds the measurement rhythm that feeds this checklist, and module 6 turns each clause into full negotiation language with fallback positions.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paper,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stack binds top to bottom, incorporation binds documents nobody read, and versions decide disputes, so every reference on the order form gets a version and the definitions get a freeze.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Eight clauses set the long run cost, and the uplift cap leads because it compounds: nine percent a year is a doubling in eight, charged on every error in the base.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protection is cheapest at first signature and more expensive at each renewal that passes without it. The checklist is an hour of reading against years of consequences.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 Measuring the estate: what ServiceNow reads from your instance, the review that arrives as account hygiene, and the quarterly rhythm that removes surprises.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the eight.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current ServiceNow contract and mark each of the eight clauses: present, weak, or absent. That scorecard is your renewal agenda.</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the uplift language and compound it over your remaining term. Write the total next to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references.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document your order form incorporates and whether each reference carries a version and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meter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pool size, overage rate, and the environments language in your consumption schedule, or note that they are missing.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notice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auto-renewal notice deadline goes in the calendar today, with a reminder a quarter earlier.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ServiceNow clauses that set your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core table in full: each clause analyzed, with the replacement language to ask for.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the annual uplift to zero</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redresscompliance.com/servicenow-annual-uplift-negotiate-zero-percent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uplift math from slide 10, and the argument sequence that has actually landed flat renewals.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auto-renewal clause, and how to avoid the lock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redresscompliance.com/servicenow-auto-renewal-clause-how-to-avoid-getting-locked-in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notice window mechanics from the checklist, and what to do if yours already passed.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true-up timing clause in practice, and the preparation for session 5 on measurement.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the Now Platform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redresscompliance.com/servicenow-now-platform-negotiation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stack walked as a negotiation, clause by clause, from the buyer's chair.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stack in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each document in a ServiceNow agreement, what it decides, and which one wins when they disagree.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Anchor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 which version of the subscription unit definitions binds you, and write the freeze that keeps it that way.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eight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eight terms that set long run cost, and rank them by the damage their absence does.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uplift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Compound an uncapped increase over a term and price what the cap is actually worth.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signature checklist.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Walk into any ServiceNow signature with the short list of protections that are cheap now and expensive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clauses outprice the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unit price is negotiated once. The clauses govern every year that follows, and across the contracts we review they drive most of the avoidable cost.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Once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discount happens once, at signature. The uplift, the true-up terms, and the definitions run for the whole term, compounding quietly in the background.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2x</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nine percent annual uplift nearly doubles the line over eight years. Contracts without a firm cap saw renewal increases of seven to twelve percent, compounding.</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premium mid term true-ups carried above the rate the same units cost at renewal, in the contracts we reviewed. Timing is a clause, and it is priced.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Absent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Swap rights were missing from the majority of contracts we reviewed, forcing new purchases where redeploying shelfware would have served.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number on this slide was set at a signature, by what the paper said or failed to say. This session is the checklist that makes the next signature different.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stack, top to bottom, and what each layer decides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4268555"/>
                <a:gridCol w="422215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Subscription service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framework: ServiceNow's general terms, signed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 rights, verification language, liability, termination, how order forms attach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transaction: signed per purchase and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tiers, counts, term, price, and every negotiated protection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Subscription unit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ServiceNow's versioned product and unit documents, incorporated by reference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is a fulfiller, what a unit measures, what a custom table allowance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Pricing exhibit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 card behind the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Unit rates, price hold on future purchases, mid term addition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and notice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Auto-renewal, notice windows, uplift language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silence renews the contract, and at what increase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schedules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Now Assist and platform metering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Pool size, overage unit and rate, which environments draw on the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form is where your leverage lives, because it is the layer you renegotiate. The layers it incorporates by reference bind you just as hard, which is why the references need versions.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PRECEDENCE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documents disagree, which one wins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order form usually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stacks give the order form precedence over the framework terms, which is exactly why your protections belong there and not in a side letter.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Incorporation is binding.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document incorporated by reference binds you even if nobody at your company ever opened it. The unit definitions are the canonical example.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Versions decide disputes.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incorporated document without a version reference invites the argument that the current version applies. Date and version every reference.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freeze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stating that the definitions in effect at signature govern the term. It costs nothing to ask for and ends the drift argument permanently.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Side assurances bind nobody.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Emails from the account team, quotes in a deck, verbal commitments at the close. If it matters, it goes on the order form, in writing.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executive emailed that dev and sub production assists will not count against your pool. The consumption schedule says all environments draw on it. What governs?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email, it is more recent and more specific</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consumption schedule incorporated in the signed order form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ServiceNow support confirms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until the renewal settles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creates an obligation.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consumption schedule incorporated in the signed order form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email, it is more recent and more specific</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consumption schedule incorporated in the signed order form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ServiceNow support confirms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until the renewal settles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Signed and incorporated paper governs. The email (A) binds nobody, however specific and however senior the sender, and answer C outsources your contract to a support queue. Answer D concedes a live obligation to a future negotiation. The practical lesson is not to distrust the account executive, it is to convert their assurance into an order form line while goodwill is high. If it is true, they can write it down.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EIGHT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Eight clauses, the risk when missing, and the priority</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5753269"/>
                <a:gridCol w="255185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RISK IF MISSING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PRIORITY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increases of 7 to 12 percent, compounding on every line, every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True-up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Mid term growth priced 10 to 20 percent above the renewal rate for the same units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Swap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Unused subscriptions cannot be redeployed, forcing new purchases beside 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Definition freeze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fulfiller and unit taxonomy drifts with ServiceNow's releases, repricing you silently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step change at the end of the initial term, when switching costs peak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True-down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path to reduce units when usage structurally falls, only to grow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Add-ons renew alone, on their own dates, with no estate leverage behind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Purchases inside the term price at whatever the list says that 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eight are cheapest at first signature, when ServiceNow wants the logo and the leverage is yours. Every one of them gets harder at each renewal that passes without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can realistically win one protection at this signature. The deal is a three year initial term you expect to grow into. Which clause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cap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Swap rights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deeper first year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Co-terming for future add-ons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protection compounds?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2026-08-12T14:24:41Z</dcterms:created>
  <dcterms:modified xsi:type="dcterms:W3CDTF">2026-08-12T14:24:41Z</dcterms:modified>
</cp:coreProperties>
</file>