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notesMasterIdLst>
    <p:notesMasterId r:id="rId20"/>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SERVICENOW LICENSING MASTERY  |  MODULE 8  ·  SESSION 39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The relationship, run deliberately</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The account team, the partners, the roadmap pressure, and the annual calendar, treated as a system you participate in rather than a series of coincidences</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Compliance reviews, and answering from your own numbers</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other 51 weeks of the year. 28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28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ServiceNow Licensing Mastery  |  Session 39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18</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An unpriced expectation that arrives gated to a higher tier, or later than described, with the plan already committed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None, roadmaps are reliable</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An unpriced expectation that arrives gated to a higher tier, or later than described, with the plan already committed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Only that it might ship early</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That competitors will get it first</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business plan is now committed to something whose price, tier, and date are all unknown, which converts a future negotiation into a rescue: you are no longer deciding whether to buy, you are explaining to a business unit why the thing in their plan costs more than expected. Session 33's remap is the concrete case, where capabilities moved tier and agent building landed Prime only. The discipline is a dated assumption with a named owner, or nothing.</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39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18</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CALENDAR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Four fixed points, and the year is yours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Quarterly: the governance meeting.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Session 36's one meeting a month at minimum, with the baseline updated and thresholds reviewed. This is the engine everything else runs on.</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Annually: the retirement round.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Funded and scheduled, because nothing retires on its own and the renewal should not be the only time anybody looks.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Annually: the relationship review.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Your agenda rather than theirs. What worked, what did not, what you need next year, and what you are not going to buy.</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At twelve months out: the renewal runway.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Session 30's calendar, triggered by a reminder set at the last signature rather than by the account team getting in touch.</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a standing note of promises.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Everything committed verbally during the year, dated. It is the document that survives the account team rotating.</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39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18</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VALUE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a well run relationship actually gets you</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This module could read as purely defensive. It is not. There is real value in the relationship and most of it goes to customers who ask for it specifically.</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Access to expertise</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Solution consultants and customer success know how estates like yours are configured, and that knowledge is free and rarely requested.</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Early sight of change</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Packaging changes like April 2026 land better on customers who heard about them early, which is a function of engagement rather than luck.</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Influence on the product</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Genuine, for customers who engage with a specific, evidenced problem rather than a general wish, and it costs you nothing to try.</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 better negotiation</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An account team that knows your estate well can build a stronger internal case for you, which is session 30's file arriving through the front door.</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customers who get the most from ServiceNow are usually the same ones who negotiate hardest with them, which surprises people and should not.</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39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18</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Which relationship posture produces the best long term outcome?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Warm and accommodating, so goodwill accrues</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Engaged and predictable, with a structured calendar and clear positions, which is compatible with negotiating hard</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Distant and transactional, to preserve leverage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Adversarial, so nothing is conceded</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did session 35 say actually damages a relationship?</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39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18</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Engaged and predictable, with a structured calendar and clear positions, which is compatible with negotiating hard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Warm and accommodating, so goodwill accrues</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Engaged and predictable, with a structured calendar and clear positions, which is compatible with negotiating hard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Distant and transactional, to preserve leverage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Adversarial, so nothing is conceded</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Session 35's finding was that unpredictability rather than toughness is what damages a vendor relationship, so engagement and hard negotiation are not in tension and the best outcomes come from customers who do both. Answer A collects goodwill that does not appear in a quote and forfeits the reserve. Answer C gives up the free expertise and the early sight of change for leverage you do not actually gain, since a distant customer is still in the forecast at 98 percent.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39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18</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LEVERS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Four habits for the other 51 weeks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negotiation is one week. The relationship is the rest of the year, and it decides what that week can achieve.</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1 · Keep your own memory</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baseline, the promise log, and the decision record. Because their institutional memory of your estate outlasts yours by default.</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2 · Scope the partner</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Use them for what they are excellent at, and keep commercial strategy in a room they are not in. That is scoping, not distrust.</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3 · Price the roadmap at zero</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Until it ships and you have seen the tier. Interesting, and we will price it when it arrives, is a complete and friendly answer.</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4 · Run your own calendar</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Four fixed points a year, set by you, so the relationship stops being something that happens to you in the fourth quarter.</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Session 40 is the capstone: one worked estate, end to end, from the first count to the signed order form, pulling all eight modules into a single sequence.</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39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18</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39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The relationship,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vendor's year is structured and most customers' years are not, so the account executive, the deal desk you never meet, customer success, and the executive sponsor all have different incentives and different uses that are worth knowing.</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Partners do genuinely valuable work and are also a channel through which expansion and information travel, and roadmap briefings put unpriced expectations into business plans months before anybody costs them.</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Four fixed points a year, the governance meeting, the retirement round, the relationship review, and the renewal runway, turn the relationship into something you schedule rather than something that arrives in the fourth quarter.</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40 · The capstone: one worked estate, end to end, from the first count to the signed order form.</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ServiceNow Licensing Mastery  |  Session 39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16 / 18</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40</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one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Name your account team.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Account executive, customer success, solution consultant, executive sponsor. If you cannot name three of the four, you are under engaged.</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Start the promise log.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Everything committed verbally in the last year, dated. It will be shorter than you expect and more useful than you expect.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Audit the roadmap expectations.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is in a business plan because of a briefing rather than a purchase? Each one needs a date, an owner, and a price or it comes out.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partner scope.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is your delivery partner asked to advise on, and does that include anything commercial? Adjust the scope rather than the relationship.</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Put four dates in the calendar.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Governance, retirement, relationship review, renewal runway. Owned, recurring, and set by you.</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39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17 / 18</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Now Platform negotiation</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redresscompliance.com/servicenow-now-platform-negotiation</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commercial relationship underneath every module, and how the platform line behaves as the estate grows around it.</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Why independent advisory beats going direct</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redresscompliance.com/servicenow-negotiation-why-independent-advisory-beats-going-direct</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Where an outside read helps, and the specific asymmetries a buyer cannot close alone.</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renewal playbook</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redresscompliance.com/servicenow-renewal-playbook</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annual calendar in practice, and how the four fixed points connect to the twelve month runway.</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2026 pricing tiers pillar</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redresscompliance.com/servicenow-2026-pricing-tiers-pillar</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What roadmap capability actually costs once it ships, and which capabilities are gated to which tier.</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ServiceNow knowledge hub</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redresscompliance.com/servicenow-knowledge-hub</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whole buyer side library in one place, which is the reference to keep once this course finishes.</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39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18</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39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Map the roles.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Account executive, deal desk, customer success, solution consultant, and the executive sponsor. Different incentives, different information, different uses.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the partner channel.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Implementation partners are genuinely useful and they are also a channel through which platform expansion arrives and information travels.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Handle roadmap pressure.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roadmap is a plan rather than a commitment, and a capability demonstrated in a briefing is not a capability you have licensed.</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Run an annual calendar.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Four fixed points a year that make the relationship yours to schedule instead of something that happens to you in Q4.</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Get real value from 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Because a well run vendor relationship genuinely produces things worth having, and none of them arrive by being agreeable.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39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18</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You are in the relationship whether you run it or not</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Module 7 showed that the vendor's year is structured: a quarter, a quota, an escalation ladder, an offer calendar. Your side is usually unstructured, and that mismatch is where value leaks.</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51 weeks</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part of the year that is not the negotiation, and where every fact the negotiation will use gets established.</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Rotation</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Account teams change. The institutional memory of your estate sits on their side unless you deliberately build your own.</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Two channels</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Direct and partner. Information and expansion both travel along the second one, which most customers never think about.</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Q4</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When an unstructured relationship becomes visible, all at once, on somebody else's schedule.</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None of this requires suspicion. It requires structure, because the side with structure sets the agenda, and right now only one side reliably has it.</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39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18</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ROLES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Who you are talking to, and what they are measured on</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736084"/>
                <a:gridCol w="3868256"/>
                <a:gridCol w="4670212"/>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ROLE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MEASURED ON</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THEY ARE USEFUL FOR</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Account executive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Bookings, expansion, and the account plan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Everything commercial, and they are the courier to the deal desk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Deal desk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Margin, approvals, and precedent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Never met directly, and the audience for every file you build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Customer success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Adoption, health, and renewal risk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Usage data, best practice, and an honest read on what is working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Solution consultant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Technical fit and capability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Straight answers about what a product does, before you buy it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Executive sponsor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relationship, and strategic accounts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Escalation, and the conversation that unlocks nonstandard structure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Two useful observations. Customer success is measured on adoption rather than on price, which makes them the most straightforwardly helpful person in the account. And the deal desk, whom you never meet, decides most of what you care about.</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39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18</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PARTNERS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second channel</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They do genuinely valuable work.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Implementation, migration, and specialist capability you do not have internally. This is not a warning about partners.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expansion travels through them.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partner recommending a module is giving a technical opinion and advancing a commercial one, often without any conflict in their own mind.</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So does information.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Session 35's multi threading included a partner sourced call. Your delivery partner knows your roadmap, your blockers, and your timelines.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Custom builds raise switching cost.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bespoke application a partner delivers is session 32's lock, which means partner activity shapes your future leverage.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move is scoping, not suspicion.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Be deliberate about what a partner is asked to advise on, and keep commercial strategy in the room they are not in.</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39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18</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implementation partner recommends adding a module during a delivery review. How should you treat the recommendation?</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As independent technical advice, they work for you</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As a technical opinion that is also a commercial one, worth taking seriously and testing against your own build versus buy question</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Ignore it, partners are conflicted</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Escalate it to ServiceNow for validation</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Who benefits if the recommendation is taken?</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39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18</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As a technical opinion that is also a commercial one, worth taking seriously and testing against your own build versus buy question</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As independent technical advice, they work for you</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As a technical opinion that is also a commercial one, worth taking seriously and testing against your own build versus buy question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Ignore it, partners are conflicted</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Escalate it to ServiceNow for validation</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Partners often have genuine technical grounds for a recommendation and a commercial interest in it, and both can be true without anybody being dishonest, so the recommendation deserves session 21's four questions rather than either automatic acceptance or automatic dismissal. Answer C throws away real expertise. Answer D asks the vendor whether you should buy more of their product, which will not produce a balanced answer and is not a fair question to ask anybody.</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39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18</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ROADMAP</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A plan is not a commitment</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Roadmap briefings are useful, genuinely interesting, and one of the most reliable ways that unbudgeted commitments enter an organization.</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What a roadmap is</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 statement of intent that can change, which is normal and reasonable, and which means it cannot carry a purchase decision on its own.</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demonstration effect</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 capability shown in a briefing feels owned. It is not licensed, it may be gated to a higher tier, and it may arrive later than described.</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Where it lands</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In a business unit's plan, as an expectation, months before anybody prices it. Session 21's design review, one level up.</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discipline</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Anything from a roadmap enters your plan as a dated assumption with a named owner, or it does not enter your plan at all.</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This is not an argument against roadmap engagement, which is valuable. It is an argument for the sentence: interesting, and we will price it when it ships.</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39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18</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After a roadmap briefing, a business unit builds a capability into next year's plan. What is the risk?</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None, roadmaps are reliable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An unpriced expectation that arrives gated to a higher tier, or later than described, with the plan already committed</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Only that it might ship early</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That competitors will get it first</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has been committed, and what has not?</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39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18</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18</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2026-08-14T16:37:53Z</dcterms:created>
  <dcterms:modified xsi:type="dcterms:W3CDTF">2026-08-14T16:37:53Z</dcterms:modified>
</cp:coreProperties>
</file>