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8  ·  SESSION 38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Compliance reviews and audit defense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ServiceNow operates your instance, so the review needs no field visit, and 60 to 80 percent of findings trace back to how users were classified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Licensing events, and the company that changed shape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When the vendor asks first.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Reconcile the inventory, reclassify what genuinely can be, and settle the rest as part of a forward looking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Dispute it, integrations are not users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Reconcile the inventory, reclassify what genuinely can be, and settle the rest as part of a forward looking position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Pay it, the count is from their system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Escalate to legal immediately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Integrations frequently do carry fulfiller weight, so answer A is an argument you will lose on the contract wording, and answer C concedes a number before establishing whether every one of those accounts genuinely needs the entitlement it holds. The productive path is an inventory of every non human account against its licence weight, correcting what can be corrected, then settling the remainder forward, which is session 14's lesson: a true up settles best as terms you wanted anyway.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DEFENSE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document that predates the question</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the same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36's standing document, maintained quarterly. The artifact that produces a negotiating position also answers a compliance claim.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Reconciled, not just exported.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Entitlement mapped to actual role usage, with the classification decisions written down and dated at the time they were made.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Prepared before, not explained after.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accurate documented user model is a stronger position than any explanation offered once a finding is on the table.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Correct internally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Reclassify what should be reclassified before the conversation, so it starts from your numbers rather than from theirs.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definition clause underpins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34's fulfiller definition, because you cannot defend a classification against a definition that was never written down.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SETTLEMENT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exposure actually gets resolved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Contractually a review can become a formal audit. In practice most stay commercial, and understanding why tells you where to aim.</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renewal is the venue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ServiceNow prefers settling exposure inside a renewal rather than invoking formal audit clauses, because the renewal is where the account team gets paid.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Which is good news for you</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commercial settlement can be traded against terms, quantity, and duration. A formal finding is a number you pay.</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Opening numbers are positions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opening true up figure is a starting position rather than a settlement, and it is built to be absorbed rather than to be exact.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Settle forward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14's move: convert exposure into a forward position with the caps and definitions you wanted anyway, rather than a payment for the past.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39 turns to the relationship itself, run deliberately: the account team, the partners, the roadmap pressure, and the annual calendar that governs all of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told the review will settle inside your renewal rather than as a formal audit finding. Is that good or bad for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Bad, it means the exposure inflates the renewal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Broadly good, because a commercial settlement can be traded against terms and duration where a formal finding is simply a number you pay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Neutral, the amount is the same either way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Bad, you lose the right to dispute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can you trade in one venue that you cannot trade in the other?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Broadly good, because a commercial settlement can be traded against terms and duration where a formal finding is simply a number you pay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Bad, it means the exposure inflates the renewal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Broadly good, because a commercial settlement can be traded against terms and duration where a formal finding is simply a number you pay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Neutral, the amount is the same either way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Bad, you lose the right to dispute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commercial settlement puts the exposure into a conversation that also contains term length, clause language, and quantity, which are all things you can trade, whereas a formal finding is a bill. Answer A names a real risk that is managed rather than avoided: the exposure does enter the renewal, which is exactly why your own review should precede it. The vendor's preference here is genuinely aligned with yours, and that is unusual enough to be worth using.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moves before anybody asks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one of these is available today and none of them requires the review to have started.</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Count the three counts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Fulfillers, managed resources, custom tables. The exact three a review checks, all measurable from your own instance.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Inventory the non humans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service account and integration against its licence weight. The quietest line in any finding and the easiest to fix early.</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Write the classification down</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Dated decisions against a written definition, so the model predates the question rather than responding to it.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Reconcile at the trigger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Growth, renewal, corporate event, feature activation. You see all four before they do, which is the whole advantage.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Findings almost never reflect misuse. They reflect a classification gap that nobody was asked to close, which means closing it is administration rather than remediation.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Reviews,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ServiceNow operates your instance so a review is data driven with no field visit and no discovery phase, which means the conversation is about interpretation rather than about what the data is.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three counts are fulfiller users against licensed fulfillers, ITOM managed resources against subscription size, and custom tables against allowances, and 60 to 80 percent of findings trace to fulfiller misclassification with integrations consuming entitlements in 30 to 50 percent of estates.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defense is a reconciled user model prepared before any review rather than an explanation offered after a finding, and exposure usually settles commercially inside a renewal, where it can be traded against terms rather than simply paid.</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39 · The relationship, run deliberately: the account team, partners, roadmap pressure, and the annual calendar.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three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Fulfillers against licensed, managed resources against subscription, custom tables against allowance. One page, dated.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the non human accounts.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service account and integration, with the licence weight it carries. Expect to find some nobody could name.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your gray zone.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holding a fulfiller role who did no fulfiller work last quarter. That population is where 60 to 80 percent of findings live.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34's clause. If the contract does not define fulfiller activity, your classification has nothing to be defended against.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your triggers.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Have you had rapid growth, a renewal approaching, a corporate event, or a feature activation in the last year? Any of them makes a review likelier.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ServiceNow audit defense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redresscompliance.com/servicenow-audit-pillar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triggers, the user type table, the fulfiller creep and integration drift benchmarks, and the reconciled model defense.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ServiceNow license audit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redresscompliance.com/servicenow-license-audit-guide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 review checks, why most stay commercial rather than formal, and where organizational change fits as a trigger.</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Avoiding ServiceNow true-up surprises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redresscompliance.com/servicenow-license-compliance-how-to-avoid-true-up-surprises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Settling forward rather than paying backward, and the first seven days after a claim lands.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Fulfiller vs requester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redresscompliance.com/servicenow-fulfiller-vs-requester-licensing-explained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classification that produces most findings, and the activity evidence that makes a reclassification defensible.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audit management in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redresscompliance.com/servicenow-audit-management-2026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review process runs end to end, and what a prepared customer does differently at each stage of 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Understand the asymmetry.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ServiceNow operates your instance, so a licence review is data driven and needs no field visit. There is nothing to discover, only to interpret.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triggers.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Rapid user growth, an approaching renewal, and organizational change. All three are predictable, which makes the timing predictable too.</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three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Fulfiller users against licensed fulfillers, ITOM managed resources against subscription size, and custom tables against package allowances.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Expect the classification finding.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60 to 80 percent of findings came from misclassified or occasional fulfillers, and integrations consumed fulfiller entitlements in 30 to 50 percent of estates.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Answer from your own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defense is a reconciled user model prepared before any review, because an explanation offered after a finding is a weaker instrument than a document that predates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There is no discovery phase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Traditional software audits involve scripts, field visits, and a negotiation about what the data even is. None of that applies here, because the vendor runs the system the data lives in.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 visit</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ServiceNow operates your instance and can read activity in it, so reviews are data driven rather than on site.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60-80%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findings traced to misclassified or occasional fulfillers. Almost never deliberate misuse, almost always classification.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30-50%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estates where service accounts and integrations consumed fulfiller entitlements that nobody had counted as people.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 position</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an opening true up number is. Not a settlement, and not a calculation you are obliged to accept as given.</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asymmetry is not that they can see your data. It is that they routinely look at it and most customers do not, which is a gap you can close in a quarter.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TRIGGERS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that start the conversation</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98251"/>
                <a:gridCol w="4268555"/>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TRIGGER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THEY ARE SEEING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DO ABOUT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Rapid user growth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sharp increase in fulfiller activity against a licensed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Reconcile at the moment of growth rather than waiting to be asked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 approaching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highest risk window, because exposure settles best inside a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own review nine to twelve months out, per module 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Organizational change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Mergers and divestitures, which reliably prompt entitlement questions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37's checklist, run at deal close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Feature activation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Turning on ITOM, HRSD, or CSM capability draws licensing attention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36's capability gate, asked before the switch is flipped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one of these is visible to you before it is raised with you. Growth, a renewal date, a corporate event, and a feature switch are all things you know about first, which is the entire opportunity.</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COUNTS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review actually checks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Fulfiller users against licensed fulfillers.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dominant count, and the one module 3 spent five sessions on. This is where most of the exposure lives.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ITOM managed resources against subscription size.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17's managed configuration item count, which grows without anybody hiring, and which you can measure yourself.</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Custom tables against package allowances.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13's register. A number that only moves upward unless somebody deliberately retires something.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Three counts, all measurable in advance.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None of these requires a tool you do not have. All three are queries against your own instance, run by your own team.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is what makes preparation possible.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cannot prepare for an audit whose scope is unknown. You can absolutely prepare for one that checks three things you can count today.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Why is a ServiceNow review different from a traditional on premise software audit?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not, the process is the same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vendor operates your instance and can read usage directly, so there is no discovery phase to negotiate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subscription contracts cannot be audited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findings are always smaller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holds the data in a SaaS relationship?</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vendor operates your instance and can read usage directly, so there is no discovery phase to negotiate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not, the process is the same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vendor operates your instance and can read usage directly, so there is no discovery phase to negotiate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subscription contracts cannot be audited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findings are always smaller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In an on premise audit a large part of the exercise is establishing what the data is, which creates time and room to prepare, whereas here the vendor already has it and the whole conversation is about interpretation. Answer C is wrong: contractually a review can become a formal audit. The practical consequence is that every hour you spend arguing about data collection in a ServiceNow review is an hour wasted, and every hour spent on classification is an hour well spent.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FINDINGS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exposure actually comes from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Across roughly 30 to 40 reviews and renewals, exposure almost always traced back to how users were classified rather than to deliberate misuse.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Fulfiller creep</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60 to 80 percent of findings. Admins, occasional users, and people who were given a role once to solve an access problem and kept it.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Integration drift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Service accounts and integrations consuming fulfiller entitlements in 30 to 50 percent of estates, because nobody counted them as people.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is not misuse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one of these was an administrator solving a real problem. The finding is a classification gap, and treating it as misconduct makes it harder to fix.</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And it is measurable now</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inventory of every non human account against its licence weight is the quietest line in any finding and the easiest one to fix before it is raised.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Integration and service accounts are the item most customers have never counted, because they do not appear on any list of people. They appear on the list that matters.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review finds 140 fulfiller entitlements consumed by service accounts and integrations. What is the right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Dispute it, integrations are not users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Reconcile the inventory, reclassify what genuinely can be, and settle the rest as part of a forward looking position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 it, the count is from their system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Escalate to legal immediately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Is the count wrong, or is the classification worth examining?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2026-08-14T16:37:53Z</dcterms:created>
  <dcterms:modified xsi:type="dcterms:W3CDTF">2026-08-14T16:37:53Z</dcterms:modified>
</cp:coreProperties>
</file>