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8  ·  SESSION 37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Licensing events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Mergers and divestitures reliably trigger entitlement questions, and the agreement you signed describes a company that no longer exists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Platform governance, and the four gates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When the company changes shape.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affiliate definition, because coverage depends on ownership thresholds written into your agreement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an acquisition is part of your enterprise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affiliate definition, because coverage depends on ownership thresholds written into your agreement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whether you have spare seats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their systems are compatible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Coverage is a contractual question rather than an organizational one, so whether the new entity may use the platform depends on how affiliate is defined and whether the ownership structure meets it, and a majority owned subsidiary and a joint venture frequently land on opposite sides of that line. Answer C is the right second question and the wrong first one, because spare seats do not license an entity that is outside the agreement. The check takes an hour and the alternative is unlicensed access discovered later.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PAPER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clauses that carry you through a corporate event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M&amp;A adjustment.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 rata reduction of committed ACV when headcount leaves the enterprise. The only clause that makes a divestiture commercially neutral.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affiliate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Broad enough that a majority owned acquisition is covered, and explicit about what happens when an entity leaves.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credit recognition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session 24: a retiring tenant's book returns 20 to 40 percent inside the surviving order form, and nothing in an email.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reallocation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28's swap right, which is what lets a changed business move committed dollars rather than duplicate them.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all four are first signature items.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34's rule. Every one of these is drafting at signature and a concession request during a deal, when nobody has time.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SEQUENCING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Putting the event and the renewal on one plan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Corporate events run on their own timeline and the contract runs on another, and the money moves where the two meet.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At deal close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Platform tenant on the integration backlog, affiliate definition checked, and the licensing consequence written into the deal model rather than discovered later.</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Within the first quarter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Identity match across tenants for duplicates, and both contracts mapped onto one calendar so neither renews unnoticed.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Before the surviving renewal</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Credit language drafted, consolidation sequenced so retirement lands on the renewal being negotiated anyway.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And carried into the baseline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36's standing document updated in the quarter the deal closes, so the estate never contains a company nobody counted.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38 turns to what happens when the vendor asks the entitlement question first: compliance reviews, how they are triggered, and how to answer from your own numbers.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When should the ServiceNow consequence of an acquisition be worked out?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the first joint renewal, when both contracts are visible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deal close, because the tenant, the duplicates, and the affiliate question all start costing money immediately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After the identity systems are integrated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Once the acquired business is fully absorbed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running, and being billed, from day one?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deal close, because the tenant, the duplicates, and the affiliate question all start costing money immediately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At the first joint renewal, when both contracts are visible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At deal close, because the tenant, the duplicates, and the affiliate question all start costing money immediately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After the identity systems are integrated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Once the acquired business is fully absorbed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Answer A is what actually happens in most organizations and it is roughly eighteen months late, because the inherited tenant runs untouched, duplicate seats bill from day one, and unlicensed access by an uncovered entity accrues quietly. Answers C and D describe sensible integration sequencing that has nothing to do with when the licensing clock starts. The counter move is free: put the platform tenant on the integration backlog at deal close alongside identity and finance.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moves for a company that changed shape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Corporate events are the one category where the licensing consequence is entirely predictable and almost never planned for.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Read the definitions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Affiliate, subsidiary, and workforce. Written years ago, decisive on the day, and readable in an hour by somebody who knows to look.</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Match identities early</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Duplicates are invisible from inside either tenant, so somebody has to deliberately look across them, and nobody does it spontaneously.</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Write the credit down</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 the surviving order form. A retiring book returns 20 to 40 percent negotiated and nothing agreed verbally.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Land it on a signature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reduction is recognized when a contract is signed, so sequence the event to the renewal you are already negotiating.</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And negotiate the M&amp;A adjustment before you need it, because in the month a deal closes nobody has the time or the leverage to obtain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Corporate events,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Mergers and divestitures reliably trigger entitlement questions, because every clause you negotiated assumed a company of a certain shape and a corporate event changes the shape while leaving the clause behind.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Acquisitions bill from day one through the inherited tenant, the duplicate workers who hold a full price seat in two places, and the affiliate definition that decides whether the new entity may use the platform at all.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Divestitures reduce nothing unless an M&amp;A adjustment right was negotiated in advance, because growth is automatic and reduction needs a contractual route, and the reduction lands at a contract signature rather than at the deal close.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38 · Compliance reviews and audit defense: how a usage led review is triggered, what it checks, and how to answer from your own numbers.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your affiliate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ownership threshold does it use, and would your last or next acquisition sit inside it? This is an hour that occasionally saves a great deal.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for an M&amp;A adjustment.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Almost certainly absent. Add it to the first signature list from session 34, because it cannot be obtained in the month you need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corporate events.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Acquisitions and disposals in the last three years. For each, ask what happened to the licensing, and expect several blanks.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any inherited tenant.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Is it on an integration backlog, or is it waiting for a renewal to notice it? Session 24's question, asked about a specific instance.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workforce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hold a per employee product, does the contract say what happens when the workforce grows or shrinks by acquisition?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Consolidate ServiceNow instances, and cut licence cost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redresscompliance.com/servicenow-multi-instance-consolidation-landing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acquisition side in full: the inherited tenant, the duplicate fulfiller arithmetic, and the credit mechanic in the surviving contract.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Multi-year term length as currency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redresscompliance.com/servicenow-multi-year-term-length-as-currency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M&amp;A adjustment clause is drafted, alongside the step down right and the other exit provisions.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ServiceNow license audit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redresscompliance.com/servicenow-license-audit-guide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organizational change is a known review trigger, which is the bridge into next session.</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eight clauses, a contract analysis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redresscompliance.com/servicenow-8-clauses-contract-analysis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clause set that carries a changed company through, and why every one of them is a first signature item.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HRSD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redresscompliance.com/servicenow-hrsd-hr-service-delivery-licensing-guide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per employee product where a corporate event moves the licensed count immediately, and the workforce definition that governs 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Expect the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Organizational change reliably triggers entitlement questions, so a merger or divestiture is a licensing event whether or not anybody raised it with licensing.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an acquisition.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inherited tenant, the duplicate fulfillers, and the integration backlog decision that should be made at deal close rather than at the first joint renewal.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a divestiture.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the seats go, what transition services actually commit you to, and why the reduction needs a contractual route rather than goodwill.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entity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is covered by your agreement, because affiliate and subsidiary language written years ago decides what a new company can use.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Sequence to the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24's rule generalized: the saving lands at the contract signature, so the event and the renewal belong on one plan.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agreement describes a company that no longer exists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clause you negotiated assumed a shape: this many employees, these entities, that footprint. A corporate event changes the shape and leaves the clause behind, and only one side of the table routinely notices.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Reliably</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often mergers and divestitures trigger entitlement questions. This is a known trigger rather than an unlucky one.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12-20%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Duplicate fulfillers across a multi tenant estate, which is what an acquisition creates the day it closes.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20-40%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credit on a retiring tenant's book when negotiated into the surviving contract, and zero when left to an email.</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Month 18</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When duplicate licensing and duplicate platform cost usually become visible, which is the first joint renewal rather than the deal itself.</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is the same in both directions. Growth from an acquisition arrives automatically and gets billed. Reduction from a divestiture requires a contractual right that somebody negotiated in advance.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ACQUIRING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arrives with the target, and when it costs you</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175760"/>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INHERIT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HAPPENS BY DEFAULT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MOVE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Their instance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runs untouched, and outlives every integration plan written to retire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 the integration backlog at deal close, not at the first joint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Duplicate workers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same person holds a full price seat in both tenants, invisible to either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identity match across tenants, which no single instance can produce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Their contract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Renews on its original terms, on its own date, with its own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Map both agreements onto one calendar before either renews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Their 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Their assist pool, tables, and connectors, now yours to account for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Add them to the baseline in the quarter the deal closes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Acquisitions are the largest single driver of tenant sprawl because identity and finance integrate first and the platform tenant is deferred. The counter move costs nothing: put it on the backlog on day one.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DIVESTING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Selling part of the company, and paying for it anyway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Headcount leaves and the commitment does not.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 exactly what session 29's M&amp;A adjustment clause exists for: a pro rata reduction of committed ACV when people leave the enterprise.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Without that clause, you fund the buyer.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keep paying for seats now used by a company you no longer own, until a renewal gives you a route to reduce.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Transition services are a licensing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agreed to run their service desk for twelve months, you agreed to license it, and that belongs in the deal model rather than the surprise column.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Per employee products move differently.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HRSD prices on the workforce, so a divestiture should reduce it immediately, which only works if the definition from session 19 was written down.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timing is the same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reduction recognized at a contract signature, so the divestiture close date and the renewal date belong on the same page.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divest a division of 400 people mid term. What happens to your ServiceNow commitment?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reduces automatically, the users are gone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unless an M&amp;A adjustment right was negotiated in advance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reduces at the next quarterly true up</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transfers to the buyer automatically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direction does adjustment run by default?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Nothing, unless an M&amp;A adjustment right was negotiated in advance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reduces automatically, the users are gone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Nothing, unless an M&amp;A adjustment right was negotiated in advance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reduces at the next quarterly true up</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transfers to the buyer automatically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Session 28's asymmetry applied to a corporate event: growth is handled automatically and reduction requires a right, so a commitment signed for a company of one size does not shrink because the company did. Answer C misreads the true up, which counts consumption above entitlement rather than below it. Answer D assumes contracts follow business units, and they follow the signing entity. The clause is cheap at signature and close to unobtainable in the month a deal closes.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ENTITIES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 is actually covered by your agreement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Affiliate and subsidiary definitions written years ago decide what a newly acquired company may use, and almost nobody reads them until the week it matters.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affiliate definition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Typically keyed to ownership or control thresholds. A majority owned acquisition may be covered automatically; a joint venture usually is not.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matters at close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If the target is covered, they can use the platform from day one. If not, using it is unlicensed access rather than a head start.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Regional and data residency</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24's driver: a separate instance for a regulated region is compliance rather than sprawl, and it survives consolidation for good reasons.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Per employee products again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HRSD's workforce definition decides whether an acquisition adds to the licensed count on day one or at the next renewal. Read it before you close.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one part of a corporate event where the answer is already written down. Somebody just has to read the definition, and reading it takes an hour.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acquire a company and give its staff platform access on day one. What should you have checked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an acquisition is part of your enterprise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affiliate definition, because coverage depends on ownership thresholds written into your agreement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whether you have spare seats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their systems are compatible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Is the new company a party to your contract?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2026-08-14T16:37:53Z</dcterms:created>
  <dcterms:modified xsi:type="dcterms:W3CDTF">2026-08-14T16:37:53Z</dcterms:modified>
</cp:coreProperties>
</file>