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8  ·  SESSION 36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Platform governance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Estates grow faster than they shrink and nothing retires on its own, so the renewal is the only easy removal moment until you build one that runs all year</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Running the negotiation, and module 7 closed</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8 opens on stopping it regenerating.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is a rightsizing candidate, because anything below 65 percent qualifies, and below 35 percent is a hard cut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40 percent is normal adoption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is a rightsizing candidate, because anything below 65 percent qualifies, and below 35 percent is a hard cut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Cut it immediately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Wait for it to fall below 20 percent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Published thresholds are what convert a number somebody noticed into an action somebody takes, and 65 percent marks a candidate for review while 35 percent marks a cut you should be prepared to defend. Answer C skips the review that establishes whether the gap reflects a stalled rollout or a genuine over purchase, and those need different answers. Answer A is how a 40 percent module becomes a 40 percent module for three more years, repriced upward at every renewal in between.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THRESHOLDS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Every number names an action and an owner</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Fulfillers below the activity threshold.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Reviewed quarterly against the 90 day rule, owned by the platform owner, with the list going to the managers who can release the seats.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Custom tables against the allowance.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Counted every quarter, owned by whoever holds the register from session 13, with a percentage of allowance rather than a raw count.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Module consumption below 65 percent.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named business owner explains it or it becomes a renewal candidate. The explanation is the point, not the number.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Assist burn projected over pool.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23's monthly page, with the attribution review triggered before capacity gets bought rather than after.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an annual retirement round.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Funded, scheduled, and owned, because switching things off is work nobody is rewarded for and therefore work nobody does spontaneously.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OWNERSHIP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groups, one number, one meeting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gap that produces every finding in this course is that the contract and the instance are held by different people who do not meet.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platform owner</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Holds the instance, the usage data, and the monthly numbers. Can see everything and usually does not know what the contract says.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Procurement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Holds the contract, the clause set, and the dates. Knows what is negotiable and usually cannot see what is happening.</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business owners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Hold the value question, which no report can answer, and which decides whether a low number is waste or a targeted deployment.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meeting a month</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cheapest control in enterprise software, per session 23, and still the one most estates do not have on anybody's calendar.</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37 turns to the events that break all of this: mergers, divestitures, global entities, and restructuring the agreement around a company that is no longer the company that signed 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governance forum reports usage monthly and nothing ever changes as a result. What is missing?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More detailed reporting</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Thresholds with named actions and owners, because a number nobody must act on is a dashboard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More frequent meetings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Executive attendance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You have met this exact failure once already, in session 23.</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Thresholds with named actions and owners, because a number nobody must act on is a dashboard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More detailed reporting</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Thresholds with named actions and owners, because a number nobody must act on is a dashboard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More frequent meetings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Executive attendance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session 23's finding generalized: reporting without a trigger produces awareness rather than action, and awareness does not remove a seat or retire a table. Answer A makes the report longer and less likely to be read, which is the opposite of the fix. Answer D helps only if the executive is the named owner of a specific threshold, in which case it is really answer B. The test for any governance forum is simple: name the last thing that changed because of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habits that change the shape of the estate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None of these is difficult and all of them are unglamorous, which is exactly why they are usually absent.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Gates as questions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Fulfiller, table, module, capability. Asked at the moment of the decision, never as an approval queue that slows down real work.</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A maintained baseline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Quarterly rather than triennial, so the renewal starts from a document rather than from a project.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Thresholds with owners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65 and 35 percent on consumption, 90 days on activity, projection over pool on the meter. Each with a name attached.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A funded retirement round</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Annual, scheduled, and owned, because nothing retires on its own and nobody is rewarded for switching things off.</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Do these four and the renewal stops being the only moment removal is easy, which changes both what you pay and how much of your year the renewal consumes.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36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Governance,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Estates grow faster than they shrink because new apps, fulfillers, credit packs, and modules all arrive between renewals and none of them retire on their own, which is why most estates carry 20 to 35 percent shelfware.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four gates are fulfiller creation, table creation, module adoption, and consumption capability, and each has to be a question asked at the point of decision rather than an approval queue, because queues get routed around.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standing baseline maintained quarterly, thresholds that each name an action and an owner, and one monthly meeting between the platform owner, procurement, and the business is what stops the renewal being the only moment removal is easy.</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37 · Licensing events: mergers, divestitures, global entities, and restructuring the agreement when the company changes shape.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the four gates.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of fulfiller, table, module, and capability, ask who decides today and whether anybody asks a licensing question. Expect four noes.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Date your baseline.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was your entitlement position last updated? If the answer is at the last renewal, you have a triennial document.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down three thresholds.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 a number, an action, and a name for each. Three real ones beat a framework nobody uses.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monthly meeting.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anybody hold the usage number and the contract in the same room? If not, that meeting is your highest return action.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last thing that changed.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of governance, in the last year. If nothing comes to mind, you have reporting rather than governance.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license rightsizing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redresscompliance.com/servicenow-license-rightsizing-playbook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consumption thresholds, the exports that feed the baseline, and why the renewal is currently the only easy removal moment.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Fulfiller vs requester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redresscompliance.com/servicenow-fulfiller-vs-requester-licensing-explained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classification question underneath the first and most valuable gate, and the activity thresholds that make it defensible.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App Engine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redresscompliance.com/servicenow-app-engine-licensing-explained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custom table allowance behind the second gate, and the boundary rules a table creation question should be testing.</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2026 cost creep report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redresscompliance.com/servicenow-cost-creep-report-2026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ungoverned growth looks like priced out, including the shelfware that every uplift reprices upward.</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Avoiding ServiceNow true-up surprises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redresscompliance.com/servicenow-license-compliance-how-to-avoid-true-up-surprises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other reason governance pays, because the same baseline that produces a negotiating position answers a compliance claim.</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36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asymmetry.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apps, new fulfillers, new credit packs, and new modules all arrive between renewals, and none of them retire on their own.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four gates.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Fulfiller creation, table creation, module adoption, and consumption capability. Four decisions that currently happen without anybody pricing them.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demand management.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that a request for access is answered with the cheapest correct option rather than the fastest 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a standing baseline.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10's document, maintained quarterly rather than rebuilt in a panic twelve weeks before every renewal.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Attach an action to every threshold.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a number with nobody's name on it is a dashboard, which is the lesson session 23 learned on the assist meter.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renewal is the only moment removal is easy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Outside the renewal window, the path to cut volume runs through a sales representative who is paid to keep it on the order form. That is not a criticism of anybody, it is a description of the machinery.</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20-35%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shelfware most estates carry. Every session in this course found a version of it, arriving one reasonable decision at a time.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One way</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the estate moves without governance. Growth needs no approval and removal needs a negotiation.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65% / 35%</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thresholds worth acting on: consumption below 65 percent of entitlement is a candidate, below 35 percent is a hard cut.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Every 3 years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often most organizations look properly, because the renewal is the only forcing function anybody has built.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purpose of governance is not tidiness. It is to make the next renewal start from a clean estate rather than from an archaeology project run in twelve weeks by people with other jobs.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GATES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decisions that currently have no price attached</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4082965"/>
                <a:gridCol w="450054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DECISION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MAKES IT TODAY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THE GATE ADDS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Creating a fulfiller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administrator solving an access request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classification question: does this person work records, or approve and request?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Creating a custom table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developer building something reasonable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count against the allowance, a named owner, and a review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Adopting a module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business unit with a genuine need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unit it prices on, the population, and whether the platform already does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Enabling a consumption capability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team switching on something bundled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entry in the burn report before it appears in the burn report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these gates should be an approval queue. Every one of them is a question asked at the moment of the decision, by somebody who now knows the question exists. That distinction is what stops governance being routed around.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DEMAND MANAGEMENT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Answer the request with the cheapest correct option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request is almost never for a licence.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for an outcome: see this queue, update that record, run this report. Several routes deliver it and they cost very different amounts.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Route occasional contributors.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19's finding: requester and portal flows serve twice monthly updates without a fulfiller seat, and deflected work costs nothing.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whether the platform already does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21's build versus buy question, asked at intake rather than at design review, where it is cheaper to answer.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Make the cheap option the easy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fastest path to access is a fulfiller role, that is what people will request, and they will be right to.</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publish the price list internally.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to discourage requests, but so that the people making them can see what they are choosing between.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Should the fulfiller creation gate be an approval queue?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every fulfiller should require sign off from licensing</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it should be a classification question asked at the point of the request, because approval queues get routed around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but only above a monthly threshold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gate is needed, the renewal audit catches it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happens to a control that slows down access?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No, it should be a classification question asked at the point of the request, because approval queues get routed around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every fulfiller should require sign off from licensing</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it should be a classification question asked at the point of the request, because approval queues get routed around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but only above a monthly threshold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gate is needed, the renewal audit catches it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control that slows down legitimate access gets worked around within a quarter, usually by someone competent solving a real problem, so the gate has to be a question rather than a queue: does this person work records, or approve and request? Answer D is the status quo that produces 20 to 35 percent shelfware, because the renewal audit catches it three years and one uplift too late. Session 22 made the same argument about automation: count it, own it, review it, and do not gate the thing the platform exists to do.</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BASELINE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Maintained, not rebuilt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10 built the entitlement baseline as a renewal artifact. Governance turns it into a standing document, which changes what it costs to produce and what it can be used for.</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holds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you own, what you use, and the gap, with every number traced to a source and a date, exactly as session 10 specified.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Quarterly, not triennial</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update a quarter is an hour of work. A rebuild twelve weeks before renewal is a project competing with everybody's day job.</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answers the audit too</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same document that produces your negotiating position is the one that answers a compliance question, which session 38 will return to.</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And it survives people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baseline is the institutional memory that the account team already has and most customers do not, which is the asymmetry it closes.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maintained baseline is the difference between arriving at a renewal with a position and arriving with a spreadsheet somebody built last month from data they did not fully trust.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module sits at 40 percent consumption against entitlement. What does the threshold discipline say?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40 percent is normal adoption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a rightsizing candidate, because anything below 65 percent qualifies, and below 35 percent is a hard cut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Cut it immediately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 for it to fall below 20 percent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number turns an observation into an action?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2026-08-14T14:45:44Z</dcterms:created>
  <dcterms:modified xsi:type="dcterms:W3CDTF">2026-08-14T14:45:44Z</dcterms:modified>
</cp:coreProperties>
</file>