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7  ·  SESSION 35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Running the negotiation</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team, the cadence, the escalation, and the close, including when going quiet is pressure and when it is simply consent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eight clauses, ranked</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7 closes. Actually running it.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Consented, because the contract auto renews at then current pricing with no cap on the increase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Applied pressure, silence always creates urgency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Consented, because the contract auto renews at then current pricing with no cap on the increase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either way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Strengthened your position for the following year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Standard paper renews for another full term at then current pricing unless written notice lands inside the window, with an observed escalator of 7 to 12 percent and no cap in the default language, so silence past the deadline buys the vendor an unnegotiated renewal. Going quiet inside your own notice window is not pressure, it is consent. Run the four checks before you stop replying rather than after, and if any one of them is soft, spend two weeks fixing it instead of performing detachment.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FAILURE MODES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situations where the vendor carries no downside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notice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Past the deadline, silence is consent, and a one day miss on a large estate is a seven figure swing bought with nothing at all.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Mid migration.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They already know the direction of travel from provisioning data and partner activity, so the standard answer is a short bridge renewal at uncapped pricing.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Live dependency with no wind down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access terminates immediately at expiry, their exposure to your silence is zero and yours is total.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fix for the third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wind down right of 90 to 180 days of read only or continued access at the expiring rate, negotiated long before you ever need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response is diagnostic.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Expect multi threading to your CIO, procurement leadership, and a partner sourced call. The intensity tells you exactly how badly the region needs your number.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CLOSE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Ending inside an approval window</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Silence has to end somewhere, and where it ends decides whether it was a tactic or a drift.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Break the silence deliberately</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Inside an approval window, with a complete and bookable position, so that what lands on the deal desk needs one signature rather than a new approval chain.</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Come back with a package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Price, clause set, quantity, and close date together. A clean file is what the queue clearing team in session 31 actually wants.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Hold the reference to last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31's sequencing, applied at the close, because it is the one asset that still has value after the discount conversation ends.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Then write it down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34's rule. Everything agreed in the final fortnight goes into the order form, which is exactly when people are most tempted to skip it.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Module 7 closes here. Five sessions on the machine, the leverage, the migration, the paper, and the running of it, and every one of them depended on the preparation from module 6.</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After two weeks of silence you get three touches in a week, including a director level call. What does that tell you?</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you have damaged the relationship</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your number is material to the region this period, which is exactly when the reserve gets released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they have found an alternative buyer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outreach volume is random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gets escalated to, and why would they bother?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That your number is material to the region this period, which is exactly when the reserve gets released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you have damaged the relationship</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That your number is material to the region this period, which is exactly when the reserve gets released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they have found an alternative buyer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outreach volume is random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intensity and seniority of the response is data: a single follow up from the account executive means you are not material, while three touches in a week including a director level call means the region needs your number and somebody senior is now involved. That message asking whether everything is okay is discovery rather than concern, because they are establishing whether your silence reflects a competitive evaluation, a budget freeze, or a reorganization, and the answer determines how much reserve they will spend.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MODULE 7 CLOSES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sessions on the negotiation itself</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machine, the leverage, the migration, the paper, and the running of it. One conclusion connects all five.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Everything is scheduled</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Their quarter, their quota, their offer timing, their escalation ladder. Once you can see the schedule, most of what felt like coincidence becomes predictable.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Credibility is built, not claimed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funded pilot, a right sized count, a dated evaluation. Every lever in module 7 required something produced in advance.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Structure survives the people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clause set outlasts the account team, your own team, and the memory of the room. The discount does not.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And the close is execution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If the final fortnight feels like improvisation, the preparation was missing. If it feels routine, it was done properly.</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Module 8 opens on governance: how to stop all of this regenerating between renewals, so that the next negotiation starts from a clean estate rather than from an archaeology project.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35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Running it,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Account teams hold back 5 to 10 percent of the headline benchmark for approval pressure at period close, and the quarter end swing adds another 3 to 6 points, and neither is released to a buyer who is visibly agreeable and on schedule.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Silence works because it turns a forecast commit into a forecast liability, but only when the notice window is clean, no go live sits inside the term, post expiry access is secured, and a true up standstill is in writing.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Going quiet inside your own notice window is not pressure but consent, the intensity of the response tells you how material you are, and the silence has to end deliberately inside an approval window with a complete and bookable package.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36 · Module 8 opens on platform governance: demand management, who may create fulfillers and tables, and the standing baseline.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36</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three roles.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holds the position, who holds the data, who holds the relationship. If it is one person, that is the finding.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four preconditions.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Notice window, go live, post expiry access, true up standstill. Score each one honestly before you ever consider a quiet period.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Answer the diagnostic.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happens on day one after expiry if nobody talks? Write the honest answer down, including whether production stops.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wind down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your agreement give you any post termination access? If not, that is a clause to add long before you need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your close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Quarter or year end, chosen now rather than in the final fortnight, and put it in the same calendar as the notice deadline.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Going quiet on your ServiceNow rep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redresscompliance.com/servicenow-going-quiet-negotiation-silence-tactic</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four preconditions, the three failure modes, and the arithmetic of the reserve, which is today's session in written form.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renewal negotiation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redresscompliance.com/servicenow-renewal-negotiation-playbook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run of a negotiation end to end, including who does what and in which week.</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Renewal negotiation tactics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redresscompliance.com/servicenow-renewal-negotiation-tactics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individual moves, when each one applies, and the ones that read as theater from the other side of the table.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early renewal pull-forward trap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redresscompliance.com/servicenow-early-renewal-offer-pull-forward-trap</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approval ladder that decides who can release the reserve, and the escalation question that routes upward by itself.</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10 step renewal toolkit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redresscompliance.com/servicenow-10-step-renewal-toolkit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checklist version of the cadence, which is the practical artifact to run a real negotiation against.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35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reserve.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Account teams hold back 5 to 10 percent of the headline benchmark for approval pressure at period close, and it is never released to a buyer who is visibly on schedule.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Staff the room.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roles with different jobs, because the person who holds the data should not be the person who holds the date.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the cadence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rhythm rather than theirs, because a negotiation that runs on the vendor's meeting schedule ends on the vendor's timetable.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silence correctly.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works because it turns a forecast commit into a forecast liability, and only when four preconditions hold at the same time.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response as data.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follow up means you are not material. Three touches in a week including a director level call means you are.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reserve exists and it is not released to the agreeable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There is a specific pot of discount that is held back rather than offered, and understanding what triggers its release is most of what running a negotiation well consists of.</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5-10%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deal desk reserve, held back from the headline benchmark specifically for approval pressure at period close.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3-6 pts</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discount swing between a mid quarter close and a quarter end close, before the reserve is touched at all.</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$240-480K</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the combined swing is worth annually inside a $3M commitment, before you touch uplift caps or unit definitions.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Week 5</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When sub scale buyers routinely close, in a thirteen week quarter, to be helpful. That is both swings left on the table.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reserve is never released to a buyer who is visibly engaged, agreeable, and on schedule. It is released when somebody senior needs the number and the customer's status has moved from verbal to unknown.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TEAM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roles, and why they are not one person</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73741"/>
                <a:gridCol w="4376619"/>
                <a:gridCol w="442419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ROLE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THEY HOLD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IS SEPARATE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owner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position, the walk away, and the decision to escalate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Somebody must be able to say no without checking, or the cadence is theirs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analyst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Usage, entitlement, benchmarks, and the four artifacts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data has to be unarguable, and arguing it is a different job from producing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relationship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account team contact, the tone, the continuity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Pressure and goodwill are easier to run when they are not in the same mouth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Legal, on call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clause set from session 34, drafted in advance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Clause language written under time pressure is clause language you will regret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In smaller organizations one person wears two of these. Nobody should wear all three, because the person under pressure to preserve the relationship is the worst possible holder of the walk away.</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CADENCE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 your rhythm, not theirs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the meeting schedule yourself.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negotiation that runs on the vendor's calendar ends on the vendor's timetable, which is the whole finding of session 30.</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State a fixed evaluation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writing, early. It converts your timeline from something they manage into a fact they plan around.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Escalate on a schedule, not on frustration.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escalation question from session 30 goes out at month four whether or not the conversation feels stuck.</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concessions paired.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Nothing moves on your side without something moving on theirs, tracked on one page so the trades are visible to everybody.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decide the close date in advance.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Quarter or year end, chosen at month twelve, so the final fortnight is execution rather than improvisation.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engaged, agreeable, responsive, and on schedule to sign in week five of the quarter. What are you unlikely to receive?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cooperation is rewarded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deal desk reserve and the quarter end swing, worth 8 to 16 points combined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implementation support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better uplift cap</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has to be true before somebody releases held back discount?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deal desk reserve and the quarter end swing, worth 8 to 16 points combined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cooperation is rewarded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deal desk reserve and the quarter end swing, worth 8 to 16 points combined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implementation support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better uplift cap</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5 to 10 percent reserve is held for approval pressure at period close and the 3 to 6 point quarter end swing requires a quarter end close, so a cooperative week five signature collects neither, which is why sub scale buyers routinely leave both on the table while being helpful. Answer A describes how it feels rather than how it works. Being cooperative is genuinely good for the relationship and it is not what releases held back discount, and those two facts are both true at once.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SILENCE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preconditions, all at the same time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Silence works because it turns a forecast commit into a forecast liability, and liabilities travel upward faster than any objection you could write. It only works when all four of these hold.</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The notice window is clean</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Already served or comfortably ahead of you. Default is 90 to 120 days, some agreements demand 150 or more.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No go live inside the term</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 migration, pillar rollout, or phase two mid flight, because the account team can see the direction of travel from provisioning data.</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Post expiry access secured</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bridge letter or extension provision in writing, because standard terms terminate access at expiry immediately and automatically.</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A true up standstill in writing</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 silence gets answered with a compliance letter instead of a discount, especially where fulfiller counts are unreconciled.</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diagnostic is one sentence: what happens on day one after expiry if nobody talks? If the honest answer is that production stops, you are not going quiet, you are bluffing with your own uptime.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stop replying to your account team, but your non renewal notice deadline has already passed. What have you done?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Applied pressure, silence always creates urgency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Consented, because the contract auto renews at then current pricing with no cap on the increase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either way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Strengthened your position for the following year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carries downside from your silence in that situation?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2026-08-14T14:45:44Z</dcterms:created>
  <dcterms:modified xsi:type="dcterms:W3CDTF">2026-08-14T14:45:44Z</dcterms:modified>
</cp:coreProperties>
</file>