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SERVICENOW LICENSING MASTERY  |  MODULE 7  ·  SESSION 34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The eight clauses</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unit price is negotiated once and the clauses govern every year that follows, so a nine percent uplift nearly doubles the line over eight years</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Negotiating the tier migration as a contract event</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paper itself, ranked by what it costs you. 28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34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18</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protection ends with the term, and the renewal can step change without breaching anything</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4 percent cap continues, it is in the contract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protection ends with the term, and the renewal can step change without breaching anything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cap halves automatically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changes until you renegotiate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An uplift cap scoped to the initial term does exactly what it says and no more, so year four is unprotected and the increase deferred by three years of capping can arrive in one step, which is precisely what the renewal cap exists to prevent. This is why the two clauses are listed separately rather than treated as one: buyers who won the uplift cap and stopped there frequently discovered the gap in the year it mattered.</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18</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TIMING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Why first signature is the cheapest moment</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Leverage is highest before you are embedded.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Session 26's captivity premium runs the other way here: nothing has gone live, so nothing has locked in.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Nothing has to be reversed.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Asking for a clause at first signature is drafting. Asking for it later means somebody has to agree that the current paper was wrong.</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clauses cost the vendor nothing this quarter.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swap right or a true down bounded and given notice does not move the number the account team is being measured on today.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they compound in your favour too.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cap fixed at first signature governs every renewal after it, which is the same arithmetic working for you instead of against you.</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If you are past that point.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migration in session 33 is the next best moment, because everything is being redrafted anyway and asking is ordinary.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34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18</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WHERE IT LIVES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In the order form, or it did not happen</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Every clause in this session is only worth what its wording is worth, and the wording only counts where a contract can see it.</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Email confirmations do not hold</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They do not hold up at audit, and they do not survive the person who sent them moving on, which usually happens within the term.</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Document every cut</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reduction agreed verbally at renewal and not written into the order form is a reduction you will be asked to justify again next year.</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Name the functions</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Session 33's lesson: entitlements written as named capabilities rather than assumed inside a tier badge that may be redefined.</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One document, not a thread</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test is whether somebody who was not in the room can read your entitlement position from the paper alone. Usually they cannot.</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Session 35 closes module 7 with running the negotiation itself: the team, the cadence, the escalation, and the close, including when silence works and when it is simply consent.</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34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18</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At renewal your account manager agrees by email to reduce 80 seats and honour it next year. What do you do?</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an email from the account manager is a commitment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Get it into the order form or a signed amendment before you sign anything</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Ask for a second email confirming the first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Raise it at the next renewal</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Who reads the email in eighteen months?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18</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Get it into the order form or a signed amendment before you sign anything</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an email from the account manager is a commitment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Get it into the order form or a signed amendment before you sign anything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Ask for a second email confirming the first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Raise it at the next renewal</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Email confirmations do not hold up at audit and do not survive the account team rotating, which it will inside a normal term, so the commitment has to live where the contract lives. This is the same mechanic as session 24's licence credit, where a credit everybody agreed to and nobody wrote down returned nothing. The ask is easy and rarely refused, because you are asking to write down something already agreed.</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18</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LEVERS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rules for the paper</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Structure outlasts the discount, which module 6 established and this session turns into a specific list you can hand to legal.</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Rates beat levels</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Spend capital on the uplift cap before the headline discount, because one is spent once and the other compounds for the life of the relationship.</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Cap both terms</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initial term and the renewal, because a cap that expires with the term defers the increase rather than preventing it.</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Define before you count</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fulfiller definition sets the quantity every other percentage applies to, which makes it a pricing clause rather than a technical one.</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Write it where it counts</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Order form or signed amendment. If it is in an email, assume it does not exist, because at audit it does not.</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Eight clauses, ranked, at the moment leverage is highest. That list is worth more over a term than the discount conversation everybody spends their energy on.</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34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18</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34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paper,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Eight clauses carry most of the long run risk, uplift cap, renewal cap, true up timing, swap rights, true down, fulfiller definition, co-terming, and price hold, and most contracts are missing several of them.</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uplift cap ranks highest because a rate compounds where a discount is spent once, and a 9 percent annual increase nearly doubles the line over eight years, while contracts without a firm cap ran at 7 to 12 percent a year.</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First signature is the cheapest moment because nothing has to be reversed and the clauses cost the vendor nothing this quarter, and whatever you agree belongs in the order form, because email confirmations do not hold up at audit.</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35 · Running the negotiation: the team, the cadence, escalation, the close, and when going quiet is pressure rather than consent.</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34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16 / 18</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35</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Score your contract out of eight.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of the eight clauses do you actually have, in writing, in the order form? Most estates score three or four.</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your uplift cap and its scope.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Does it cover the renewal or only the initial term? That single sentence decides whether year four is protected.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your fulfiller definition.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Is there one? If the contract does not define fulfiller activity, your quantity is set by whoever assigns roles.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Model the compounding.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current uplift, applied to your current base, over eight years. Then the same at a low single digit cap. That gap is the clause's value.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Audit your email commitments.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Anything agreed by email and never written into the paper. That list is what you will be asked to re-win.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34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18</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eight clauses, a contract analysis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redresscompliance.com/servicenow-8-clauses-contract-analysis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full clause set with the risk and priority table, which is today's session in written form and the one to give to legal.</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annual uplift, and how to negotiate zero percent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redresscompliance.com/servicenow-annual-uplift-negotiate-zero-percent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highest priority clause on the list, with the four outcomes compared and the levers that take it toward zero.</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Multi-year term length as currency</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redresscompliance.com/servicenow-multi-year-term-length-as-currency</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price hold and swap right language in full, drafted, which is what a long term makes essential rather than merely useful.</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Fulfiller vs requester licensing,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redresscompliance.com/servicenow-fulfiller-vs-requester-licensing-explained</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definition clause underneath the quantity, and what a precise contractual line actually needs to say.</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auto renewal clause, and how to avoid the lock in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redresscompliance.com/servicenow-auto-renewal-clause-how-to-avoid-getting-locked-in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ninth clause in practice, because a notice window you miss undoes every other protection on this list.</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34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18</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34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all eight.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Uplift cap, renewal cap, true up timing, swap rights, true down, fulfiller definition, co-terming, and price hold. Most contracts are missing several.</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Rank them.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uplift cap is the single most valuable clause to fix at first signature, because compounding outruns any one time discount on the unit rate.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the gaps.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Contracts without a firm uplift cap saw 7 to 12 percent compounding annually, and mid term true ups priced 10 to 20 percent above renewal rates.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Fix the definition.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fulfiller versus requester line decides who consumes a paid licence, which makes it a pricing clause wearing a technical costume.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Put it in the order form.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cut and every right documented in the contract itself, because email confirmations do not hold up at audit.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34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18</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clauses outlive everybody who negotiated them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Across roughly 25 to 35 ServiceNow contracts reviewed in 2024 to 2025, the same handful of clauses drove most of the avoidable cost, and the uplift cap and true up terms did more damage than the unit price.</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Nearly 2x</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What a 9 percent annual uplift does to the line over eight years. Capping that one number is often worth more than any first year discount.</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7-12%</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compounding annual renewal increase in contracts with no firm uplift cap. Not a one off, a rate.</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10-20%</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How far mid term true ups were priced above the rate the same units carried at renewal. Growth taxed for arriving at the wrong moment.</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Most</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share of contracts with no swap rights at all, forcing new purchases where redeployment would have served perfectly well.</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unit price is negotiated once. The clauses govern every year that follows, and they survive the account team rotating, your own team changing, and everybody forgetting what was said in the room.</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34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18</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SET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Eight clauses, and what each one prevents</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378597"/>
                <a:gridCol w="4376619"/>
                <a:gridCol w="4519335"/>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CLAUSE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DOES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RISK IF MISSING</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506349">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Uplift cap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firm ceiling on the annual increase, low single digits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Compounding renewal rises, 7 to 12 percent a year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506349">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Renewal cap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Protection against a step change at the end of the initial term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uplift you capped resets the moment the term does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506349">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True up timing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Mid term growth priced at renewal rates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Growth priced 10 to 20 percent above the renewal rate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506349">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Swap rights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right to redeploy unused units to other products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Forced new purchases where redeployment would have served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506349">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True down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right to reduce units when usage structurally falls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Shelfware you cannot remove until somebody agrees to let you</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506349">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Fulfiller definition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precise line on who needs a paid licence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Scope creep on paid users, decided by whoever writes the roles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506349">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Co-terming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Add ons aligned to the master renewal date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Fragmented expiries, and leverage split across several dates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506349">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Price hold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Locked unit pricing for future purchases inside the term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Every addition priced at the moment, and the moment never favours you</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Sessions 26, 28, and 29 negotiated several of these individually. This is the complete set on one page, which is what you actually hand to whoever is drafting.</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34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18</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RANKING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If you cannot have all eight, take them in this order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Uplift cap, highest.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 compounds, it applies to everything, and it is the one clause whose absence gets worse every year without anybody doing anything.</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True up timing, high.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Because growth is the one thing you can be certain of, and it is currently priced at a premium for arriving between renewals.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Swap rights, high.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Missing from most contracts, and the clause that turns a wrong forecast into a reallocation rather than a duplicate purchase.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Fulfiller definition, medium.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Medium only because it is bounded. It is still the clause that decides who consumes a paid licence in a product priced per fulfiller.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the renewal cap catches the rest.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 uplift cap that expires with the initial term protects you for three years and then hands the whole increase back at once.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34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18</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can win either 3 extra discount points now or a firm low single digit uplift cap. Which is worth more over an eight year relationship?</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3 points, because they apply immediately</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uplift cap, because a 9 percent annual increase nearly doubles the line over that period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They are roughly equivalent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3 points, since caps are rarely honoured</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One of these is a level and one is a rate.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18</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uplift cap, because a 9 percent annual increase nearly doubles the line over that period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3 points, because they apply immediately</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uplift cap, because a 9 percent annual increase nearly doubles the line over that period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They are roughly equivalent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3 points, since caps are rarely honoured</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discount is a level and an uplift is a rate, so the discount is spent once while the uplift compounds on everything for as long as the relationship lasts, which is why the cap is the single most valuable clause to fix at first signature. Answer D is wrong on the facts: caps are enforceable and honoured, and session 26's point stands alongside it, that a cap binds the rate and not the mix, so you need both the cap and the quantity discipline.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18</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DEFINITION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clause that decides who is billable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In a product priced per fulfiller, the definition of a fulfiller is not a technical detail. It is the clause that sets your quantity, which module 3 spent five sessions proving.</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a precise line looks like</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Named criteria for what constitutes fulfiller activity, written into the contract, rather than inferred from whichever roles happen to be assigned.</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Why vagueness costs you</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Without it, the population is decided by role assignment, and role assignment is done by administrators solving access problems rather than pricing them.</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it protects at audit</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written definition is the reference point when somebody counts differently than you do, and counting differently is what an audit is.</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And it protects the true down</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You cannot argue somebody should be reclassified against a definition that does not exist, which is why this clause makes the others usable.</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This is the clause buyers most often leave alone because it reads as technical. It is the one that decides the number every other clause is a percentage of.</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34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18</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contract has a firm 4 percent uplift cap on the initial three year term and nothing about renewal. What happens in year four?</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4 percent cap continues, it is in the contract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protection ends with the term, and the renewal can step change without breaching anything</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cap halves automatically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changes until you renegotiate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exactly did the cap attach to?</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18</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2026-08-14T14:45:43Z</dcterms:created>
  <dcterms:modified xsi:type="dcterms:W3CDTF">2026-08-14T14:45:43Z</dcterms:modified>
</cp:coreProperties>
</file>