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7  ·  SESSION 33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the tier migration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migration accepted as a formality is a renewal negotiated by the vendor alone, and the mapped quote carries a 10 to 25 percent uplift before anybody uses anything new</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Competitive leverage, module by module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negotiation every customer now faces.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map in writing, line by line, plus the arithmetic showing where the increase comes from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like for like map should be flat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map in writing, line by line, plus the arithmetic showing where the increase comes from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bigger discount on the total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delay until the packaging settles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like for like map is not flat, because the entry price rose to fund the bundled AI, so a 10 to 25 percent uplift is expected and should be stated rather than absorbed into a total. Answer A is the assumption that leaves the increase unexamined. Answer C negotiates the total without knowing its composition, which is session 26's decomposition problem in a new setting. Answer D is not available: legacy SKUs went end of sale on 1 July 2026, so the migration is happening at this renewal.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PROTECTION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terms, all agreed before you accept the quote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written entitlement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Documented, line by line, with functions named. Nothing quietly upgraded a tier during the move, and a reference point that survives the account team rotating.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uplift cap across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Year over year, capped, so the migration does not become the first step of a climb you then negotiate again in twelve months.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consumption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Pin the pool, pin the overage rate, and add rollover. The meter arrives with the packaging, which is exactly why it belongs in this negotiation.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do it 9 to 12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Plan the migration nine to twelve months before renewal rather than at the quote stage, which is module 6's calendar applied to this specific event.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Because after is worth little.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of these is cheap while your signature is unspent and close to worthless the day after you have given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Pricing tiers by population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blended model is the practical output of this session, and it is built from work you have already done in this course.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Start from the activity data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25's four pass review tells you who does what. Tier assignment is a classification exercise on real usage, not a badge decision.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 the gated population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Whoever genuinely needs Prime gated capability, counted, named, and priced at Prime. Usually a small fraction of the estate.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 the rest correctly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tier their measured use justifies, which is session 16's buyer test applied at the moment the packaging changes anyway.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Then cap and pin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Uplift capped, pool and overage pinned, rollover added, all in the same conversation, because they all arrive together.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packaging change is the one moment when re-tiering is administratively normal rather than an awkward request, which makes it the cheapest opportunity you will get to fix a tier that was wrong for years.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is the best moment to correct a tier that has been wrong for three years?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next standard renewal, as a separate request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the migration, when re-tiering is administratively normal and everything is being remapped anyway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mid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tier changes are too disruptive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does asking for a different tier require no explanation at all?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During the migration, when re-tiering is administratively normal and everything is being remapped anyway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next standard renewal, as a separate request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During the migration, when re-tiering is administratively normal and everything is being remapped anyway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mid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tier changes are too disruptive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entitlement is being mapped to a new equivalent regardless, so proposing a different destination tier for a population is an ordinary part of that exercise rather than a special request that needs justifying on its own. Answer A makes it a standalone downgrade conversation, which is harder to win and invites a defence of the status quo. Answer C is mid term, where session 28 showed additions and changes price worst. The packaging change is the cheapest re-tiering opportunity you will get, and it only comes around when the vendor decides it does.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for a migration quote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Treating migration as a full renegotiation is the whole method, and these are the four things that renegotiation consists of.</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Demand the map</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Written, line by line, functions named. The cheapest item on this list and the one that prevents quiet upgrades.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Blend the tiers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Prime only for the gated population. Uniform Prime is roughly a third again for capability most people never open.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Cap the uplift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Year over year across the term, so the migration is a one time step rather than the first move of a climb.</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Pin the meter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Pool size, overage rate, rollover. The consumption model arrives with the packaging, so it is negotiated here or not at all.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start 9 to 12 months out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at the quote stage, because by then the mapping has been done for you and you are reacting to somebody else's arithmetic.</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34 takes the contract terms themselves, the eight clauses that outlast the discount, which is where the protections from this session get their final wording.</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migration,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Legacy SKUs reached end of sale on 1 July 2026, so every renewal migrates, and a migration accepted as a formality is a renewal negotiated by the vendor alone.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like for like map showed a 10 to 25 percent uplift purely from the AI bundled into the entry tier, and uniform Prime standardization added roughly a third again for capability most users never opened.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protections are a written entitlement map with functions named, an uplift cap across the term, and pinned consumption terms, all agreed before the quote is accepted and planned 9 to 12 months out.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34 · The contract terms that matter: the eight clauses that outlast the discount you negotiated alongside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migration status.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Have you migrated already, or is it coming at your next renewal? If it has happened, was there a written map?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gated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people genuinely need to build custom AI agents? That number is your Prime population, and it is usually small.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Decompose your migration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Bundled uplift, tier standardization, mapping drift, consumption. If the quote is one number, that is the finding.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production functions.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capabilities you actually run today, so they can be written into the map rather than assumed inside a tier.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assist burn from session 23, priced at the migration's overage rate. That is the variable half nobody quotes.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Tier migration, and what it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redresscompliance.com/servicenow-tier-migration-what-it-costs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bundled uplift, the uniform Prime problem, and the price protection terms,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Foundation, Advanced, and Prime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redresscompliance.com/servicenow-foundation-advanced-prime-compared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tier actually contains after the remap, which is the reference you need to argue a destination tier line by line.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packaging map, including which capabilities moved up and which lost a tier entirely.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consumption and overage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redresscompliance.com/servicenow-now-assist-consumption-overage-2026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 that arrives with the packaging, and the four terms that cap the variable half of the migrated bill.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pro versus enterprise decision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redresscompliance.com/servicenow-pro-vs-enterprise-decision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buyer test on tier fit, applied at the one moment when re-tiering is administratively normal.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it as a contract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Legacy SKUs reached end of sale on 1 July 2026, so every renewal migrates. That makes it a full renegotiation rather than an administrative step.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like for like map showed a 10 to 25 percent uplift purely from the AI now bundled into the entry tier, before any new capability is touched.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Refuse uniform Prime.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Standardizing the whole estate on Prime added roughly a third again, for capability most users never opened.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Demand the entitlement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mapping of every legacy entitlement to its new tier equivalent, so nothing is quietly upgraded a tier during the move.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meter arriving with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introduces the consumption meter for the first time, and buyers who model only the tier price miss the variable half of the new bill.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formality that reprices the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standard framing is that migration is a mapping exercise, so accept the mapped quote and move on. The benchmarks say that framing costs a third to a half of the increase you will pay.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July 2026</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Legacy SKU end of sale, which is why every renewal from here migrates onto Foundation, Advanced, and Prime whether or not you asked.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uplift a like for like map showed, purely from the AI now baked into the entry tier, before any new capability was used.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third again</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uniform Prime standardization added on top, for capability most users never touched. The largest avoidable line in the move.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Both at once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tier change and the consumption meter arrive together, so a model that prices only the tier misses the variable component entirely.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migration accepted as a formality is a renewal negotiated by the vendor alone. Nothing improper happens; the mapping is simply done by the party whose interests it serves, because the other party did not turn up.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costs, and only one is on the quote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546939"/>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AVOIDABLE?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bundled AI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entry price rose to fund Now Assist being bundled into the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but it must be named rather than absorbed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Uniform Prime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whole estate mapped to Prime for simplicity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and it is the single largest avoidable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Mapping drift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Individual entitlements landing a tier above their legacy equivalent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with a written entitlement map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Unmodelled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assist meter arriving with the packaging, priced at the first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by modelling it before signature rather than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Only the first of those is genuinely unavoidable, and even that one is negotiable in how it is phased and capped. The other three are entirely a function of how carefully the move is negotiated.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UNIFORM PRIME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whole estate ends up on the top tier</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proposed for simplicity.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tier across the estate is genuinely easier to administer, quote, and explain, and that is a real argument rather than a trick.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the largest avoidable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a third again on top of the bundled uplift, for capability most of your users will never open.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gate that justifies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Building net new custom AI agents is gated to Prime alone, which is a genuine reason for some population and not for the whole estate.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question is population, not principle.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people build agents? That number is your Prime population. Everybody else has a cheaper correct answer.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makes blended the default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blended tier model priced per population, rather than one badge applied to everybody because it is tidy.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migration quote maps every fulfiller to Prime. Forty people build custom AI agents. What is the counter?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Prime is the current top tier and simplifies administration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blended model: Prime for the 40 who build agents, the correct lower tier for everybody else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Prime entirely and stay on Advanced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a discount on the Prime rate across the estate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actually requires Prime, and for how many people?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blended model: Prime for the 40 who build agents, the correct lower tier for everybody else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Prime is the current top tier and simplifies administration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blended model: Prime for the 40 who build agents, the correct lower tier for everybody else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Prime entirely and stay on Advanced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a discount on the Prime rate across the estate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Building net new custom AI agents is gated to Prime, which is a real requirement for the 40 and no requirement at all for the rest, so the blended model pays for the capability exactly where it is used. Answer C loses a genuine need and will be reversed by the business within a quarter. Answer D is the reflex this course keeps interrupting: a discount on the wrong tier for the wrong population is a discount on a mistake, and uniform Prime added roughly a third again over the bundled uplift.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DOCUMENT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written entitlement map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document does more work in a migration than any discount you will negotiate alongside it, and it is refused far less often than buyers expect because it is reasonable on its face.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says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legacy entitlement you hold today, mapped line by line to its named new tier equivalent, at a named rate.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prevents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Quiet upgrades. Without it, individual capabilities drift a tier upward during the mapping and the drift only surfaces on the invoice.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Name functions, not just SKUs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Walk-up Experience, Process Mining, or DevOps Change Velocity are in production, they are named as entitlements you keep, whatever tier they now sit in.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to ask</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Before you accept the migration quote. Protection agreed after signing is worth very little, and the map is the cheapest thing on the list to obtain.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29 asked for this as part of a five year price book lock. Here it is the minimum for any migration at any term length, because the packaging change happens to you whether or not the term is long.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says the migration is a formality and the mapped quote reflects your current entitlements. What do you ask for?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like for like map should be flat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map in writing, line by line, plus the arithmetic showing where the increase comes from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bigger discount on the total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delay until the packaging settles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If it is genuinely like for like, why is the number higher?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2026-08-14T13:32:42Z</dcterms:created>
  <dcterms:modified xsi:type="dcterms:W3CDTF">2026-08-14T13:32:42Z</dcterms:modified>
</cp:coreProperties>
</file>