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SERVICENOW LICENSING MASTERY  |  MODULE 7  ·  SESSION 32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Competitive leverage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They price the credibility of your exit, not the existence of your spreadsheet, and the credible challenger is different for every module</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sales machine, the calendar, and the AI quota</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lever most buyers misuse. 28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32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18</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Fund a Service Cloud pilot for the CSM scope and table it in writing, then price the core renewal against 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Threaten to move the whole estate unless pricing improves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Fund a Service Cloud pilot for the CSM scope and table it in writing, then price the core renewal against it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Run a three vendor RFP across everything</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Say nothing and negotiate on volume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CSM is strongly contestable where CRM gravity already exists, shallow adoption means the switching cost is genuinely low, and ten months is inside the window where a funded pilot can be built and tabled. Two clients in the advisory file moved CSM scope to Service Cloud, kept core ITSM on ServiceNow, and both reported the following renewal priced materially better. Answers A and C are the theater versions that moved almost nothing. Answer D gives up a lever you demonstrably hold.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18</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REAL FEAR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actually threatens the account plan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is not the discount.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discount is a number the deal desk can approve. Growth in module attach and platform consumption per account is what the account plan is built 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stalled footprint hurts more.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module footprint that stops expanding, or shrinks, damages the expansion narrative in a way a price concession never does.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Which is why carving one module works.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converts an abstract threat into a visible reduction in the thing their plan is measured 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why shallow adoption is your evidence.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module nobody uses is one you can credibly stop paying for, and they can see the same usage data you can.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Contain platform sprawl to keep leverage.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custom app on the Now Platform raises tomorrow's switching cost, so session 21's portfolio discipline is also a negotiating position.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18</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SEQUENCE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Six steps, and the order is the method</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Leverage compounds when sequenced, and every step has a lead time, which is why this starts twelve months out rather than at the quote.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 Audit, at 12 months</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Fulfiller and module usage, from session 25. Count discipline first, because it cuts licensable counts 10 to 25 percent before any discount is discussed.</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 Pick the scope, then the name</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Choose the contestable module from your own adoption data, then select the challenger that is credible for that specific module.</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 Fund the pilot, at 9 months</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Document the migration path and the cost, and table the alternative in writing nine months before term end so it prices in.</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4 · Negotiate, then lock</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Price the keep scope against the funded exit on the contest scope, then lock renewal caps and downgrade rights into the order form.</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Competitive pressure works on unit price and licensing discipline works on unit count, and running both is what produces the outcome. Either one alone leaves the other half of the bill untouched.</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32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18</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table a funded competitive pilot at 60 days before term end. What does the timing cost you?</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a funded pilot is credible whenever it arrives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Most of its value, because competition tabled at 60 days does not price in the way it does at 9 to 12 months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the pilot's own cost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becomes more powerful, since the deadline adds pressure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Who has time to act on it, and who does not?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18</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Most of its value, because competition tabled at 60 days does not price in the way it does at 9 to 12 months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a funded pilot is credible whenever it arrives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Most of its value, because competition tabled at 60 days does not price in the way it does at 9 to 12 months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the pilot's own cost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becomes more powerful, since the deadline adds pressure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At 60 days the deal desk knows you cannot execute a migration before your own term ends, so the alternative reads as a negotiating posture rather than a plan, however genuinely funded it is. Answer D inverts the pressure: the deadline is yours, and a customer who must sign shortly is not made stronger by producing a document. This is session 30's rule appearing in the competitive lever, which is why the audit starts at twelve months and the alternative is tabled at nine.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18</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LEVERS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rules for using competition well</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buyer side move is surgical rather than theatrical, and every one of these is available without any bluff at all.</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Narrow beats broad</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One contestable module with a funded named pilot moved 15 to 30 percent. A full estate RFP moved almost nothing.</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Funded beats hypothetical</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paid pilot moved pricing where evaluation language did not. The deal desk reads what you spent, not what you said.</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Right name beats any name</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credible challenger is module specific, and naming one nobody loses to signals you have not done the work.</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Both levers, not one</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Competitive pressure works on unit price, licensing discipline works on unit count, and role audits cut 10 to 25 percent before any discount.</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 33 takes the negotiation that every customer now faces whether they wanted it or not: the tier migration, treated as a contract event rather than as a product update.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32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18</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32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Competitive leverage,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Generic evaluation language moved pricing in fewer than 1 in 5 negotiations because account teams have already priced your switching cost, while a funded pilot with a named competitor moved 15 to 30 percent on the contested scope.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credible challenger is module specific, core ITSM is weak bluff territory, and the leverage lives in recently upsold modules with shallow adoption where the switching cost you would actually pay is small.</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They fear a stalled expansion narrative more than a discount, competition has to be tabled 9 to 12 months out to price in at all, and licensing discipline runs alongside it because role audits cut licensable counts 10 to 25 percent before any discount is discussed.</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33 · Negotiating the tier migration: the AI native repricing treated as a contract event rather than a formality.</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32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16 / 18</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33</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Rank your modules by adoption.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Lowest adoption first. The top of that list is your contestable scope, and it came out of session 25's review.</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challenger for each.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Use the module table. If you cannot name a credible one for a module, that module is not your leverage.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one exit properly.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your most contestable module: licence cost, migration effort, timeline. Would you execute at that number? Answer honestly.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your custom apps.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Platform sprawl is tomorrow's switching cost. The growth rate of that number is your leverage curve, pointing down.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clock.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many months to term end? Under nine and the competitive lever is largely spent for this cycle, so plan it for the next one.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18</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competitive leverage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redresscompliance.com/servicenow-competitive-leverage-guide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module by module challenger table, the funded pilot evidence, and the six step sequence, which is today's session in written form.</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98 percent renewal rate and walk-away credibility</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redresscompliance.com/servicenow-98-percent-renewal-rate-walk-away-credibility</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walk away credibility means when both sides know you are almost certainly renewing, and what substitutes for it.</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competitive landscape in 2026</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redresscompliance.com/servicenow-competitive-landscape-2026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each challenger genuinely competes and where it does not, so the name you table survives contact with the account team.</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license rightsizing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redresscompliance.com/servicenow-license-rightsizing-playbook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count discipline that runs alongside the competitive lever, and which produces the adoption data that picks your contestable scope.</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Why independent advisory beats going direct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redresscompliance.com/servicenow-negotiation-why-independent-advisory-beats-going-direct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the buyer side view of the same negotiation differs, and where an outside read on credibility is worth having.</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32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18</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32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Stop making generic threats.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Generic evaluating alternatives language moved pricing in fewer than 1 in 5 negotiations. A funded pilot with a named competitor moved 15 to 30 percent on the contested scope.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contestable scope.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Core ITSM is weak bluff territory. Recently upsold modules with shallow adoption are where the stickiness model has gaps.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right challenger.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credible alternative differs by module, and the account team knows exactly which losses actually happen in the field.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Fund it, or do not raise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sequence only works when you would genuinely execute at the modelled cost, because that truth is what the deal desk reads in your paperwork.</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both levers at once.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Competitive pressure works on unit price and licensing discipline works on unit count. Role audits cut licensable counts 10 to 25 percent before any discount conversation.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18</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most misused tool on the buyer side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Across roughly 20 to 30 ServiceNow renewals and expansions advised between 2024 and 2025, competitive leverage was the single most misused instrument buyers had, and the failure mode was consistent.</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 in 5</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How rarely generic we are evaluating alternatives language moved pricing at all. Four times out of five it did nothing.</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15-30%</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Net pricing movement on the contested scope when a funded pilot or signed SOW with a named competitor was on the table.</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10-25%</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cut to licensable counts from fulfiller role audits, achieved before the discount conversation even started.</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9 to 12 mo</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When competition has to be tabled to price in. Tabled at 60 days it does not, which is session 30 arriving in a new form.</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Account teams price platform stickiness into every quote. They know what replacing workflow automations, integrations, and trained fulfillers costs, so a threat that ignores those costs reads as theater, because it is.</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32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18</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GAPS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Leverage starts where their stickiness model is weak</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Core ITSM is not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Deeply embedded, expensive to move, and they have priced exactly that. Threatening the core is the weakest ground you can pick.</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Recent upsells are.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ITOM, CSM, and HRSD modules with shallow adoption are genuinely contestable, because the switching cost you would actually pay is small.</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Platform apps are the lock.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Custom Now Platform builds are the real switching cost, which makes their growth rate your future leverage curve rather than your current one.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Adoption data picks the target.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contestable scope is decided by your own module usage dashboard, not by a market comparison, and that is session 25's review again.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 the move is surgical.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Pick the one module their stickiness model overrates, fund the alternative there, and let the core renewal price against that demonstrated willingness to carve.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18</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NAMES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Credible alternatives, module by module</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83840"/>
                <a:gridCol w="3897376"/>
                <a:gridCol w="4593336"/>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MODULE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CREDIBLE CHALLENGERS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REALISTIC CONTEST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ITSM, mid complexity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Atlassian JSM, Freshservice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Full replacement for sub enterprise tiers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ITSM, large enterprise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BMC Helix, Ivanti</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Partial, and strongest as pricing pressure rather than as a move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ITOM and monitoring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Datadog, Dynatrace, BigPanda</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Strong, because observability stacks overlap heavily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CSM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Salesforce Service Cloud, Zendesk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Strong where CRM gravity already exists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HRSD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Workday Help, Applaud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Moderate, and the HCM suite gravity decides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Using the right name matters, because the account team knows precisely which losses actually happen in the field. Naming a challenger nobody ever loses to signals that you have not done the work, which costs you more than saying nothing.</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32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18</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tell your account team you are evaluating alternatives to ServiceNow across the estate. What happens?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Pricing improves, competition always helps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Very likely nothing, because a full estate threat against an embedded platform reads as theater</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They escalate immediately to protect the account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relationship is damaged beyond repair</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 they know about your switching cost that you have not addressed?</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18</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Very likely nothing, because a full estate threat against an embedded platform reads as theater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Pricing improves, competition always helps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Very likely nothing, because a full estate threat against an embedded platform reads as theater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They escalate immediately to protect the account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relationship is damaged beyond repair</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Generic evaluation language moved pricing in fewer than 1 in 5 negotiations, and full estate RFPs against an embedded Now Platform moved almost nothing, because the account team has already priced what replacing your automations, integrations, and trained fulfillers would cost. Answer D overstates the harm: the real cost is not offence, it is that you have spent a card and revealed that you do not know your own switching cost. The surgical alternative, one contestable module with a funded pilot, moved 15 to 30 percent on that scope.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18</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CREDIBILITY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makes an alternative real on paper</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account team's deal desk reads your paperwork, not your tone. Four things turn an assertion into a priced position.</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 named platform</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Specific, and the right one for that module. Public pricing on challengers like Atlassian JSM makes the cost contrast easy to table in writing.</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 funded pilot</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Paid, running, with people on it. A pilot with a budget line is the difference between an intention and a plan somebody has already spent money on.</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 published migration timeline</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Internal, dated, for the contested scope only. It shows the work has been thought through rather than gestured at.</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 modelled cost you would accept</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number you would genuinely execute at. If you would not, the deal desk will read that too, and the whole sequence collapses.</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If ServiceNow calls the bluff, the pilot was not funded enough. That is an uncomfortable test and it is the honest one, because the sequence only works when the exit is a decision you would actually take.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32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18</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CSM adoption is shallow, you already run Salesforce, and your renewal is 10 months out. What is the strongest play?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Threaten to move the whole estate unless pricing improves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Fund a Service Cloud pilot for the CSM scope and table it in writing, then price the core renewal against it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Run a three vendor RFP across everything</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Say nothing and negotiate on volume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scope could you genuinely carve, and who already has gravity there?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32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18</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2026-08-14T13:32:42Z</dcterms:created>
  <dcterms:modified xsi:type="dcterms:W3CDTF">2026-08-14T13:32:42Z</dcterms:modified>
</cp:coreProperties>
</file>