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7  ·  SESSION 31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sales machine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fiscal year ends 31 December, January has no quota behind it, and the AI ACV target is a public commitment your signature can help them hit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renewal calendar, and the approval ladder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7 opens on the other side of the table.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Because unit price sits above the published margin guidance line, unlike term, ramp, and escalator caps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your deal is too small to matter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Because unit price sits above the published margin guidance line, unlike term, ramp, and escalator caps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December approvals are frozen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you asked too late in the quarter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32 percent operating margin guidance is a public commitment to investors, and no field approver trades it for a single logo, however good the relationship or the timing. The productive move is to re-cut the same value as structure: a longer term, a shaped ramp, deferred payment timing, a hard escalator cap, or a pillar count band, all of which sit below that line. Buyers who spend December pushing on the one lever that cannot move often get nothing, while the four that could move were never asked for.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ASSETS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things you own that they report</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55019"/>
                <a:gridCol w="3990171"/>
                <a:gridCol w="412936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ASSET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FEEDS ON THEIR SCORECARD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RELATIVE PRICE TO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First time agentic AI buyer, regulated or marquee vertical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First time buyer count, up 45 percent year over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Highest. The single largest concession you can extract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Five or more AI products attached in one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Multi product attach, up 5.5x year over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 but only if you genuinely need the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documented production agentic 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Production customer count, up 9x over nine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 to high. Requires proof, so demand payment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Reference call, case study, keynote, analyst participation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Sales narrative rather than a reported KPI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 Cheap to give, expensive to give away free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If you are a net new AI buyer in a regulated or marquee vertical you own the scarcest item on that list. If you are an existing Now Assist customer adding a second product, you own the cheapest, and you should not let it be priced as though it were the first.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Never bundle four outcomes into one concession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Logo status buys the base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first time buyer count is the scarcest statistic, so it should purchase the headline number rather than arrive with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Attach breadth buys assist pool size.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are genuinely deploying several AI products, that breadth is what pays for a pool sized to a modelled year rather than to the default.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Production proof buys the top up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the true forward protection, because a documented production deployment is the hardest of the four for them to source elsewhere.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Reference buys the clause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 caps and the wording that survives the deal team turning over. Cheap for you, and it is the last card that still works after the discount closes.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resistance to unbundling is a tell.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rep who takes logo, attach, proof, and reference for one number has bought four reportable outcomes at the price of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offers five extra discount points in exchange for a case study. You are above $2M ACV. What is the test?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five points for a case study is good value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those points sit above the 25 to 35 percent you would have got anyway without giving anything reportable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case study can be anonymised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legal approves the quote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was the deal worth before the reference was mentioned?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those points sit above the 25 to 35 percent you would have got anyway without giving anything reportable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five points for a case study is good value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those points sit above the 25 to 35 percent you would have got anyway without giving anything reportable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case study can be anonymised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legal approves the quote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Buyers above roughly $2 million ACV routinely land 25 to 35 percent below published rates without giving the vendor anything reportable, so five points offered against a case study may simply be selling you back discount you had already earned while booking a Wall Street asset for free. The test is that whatever the reference buys must sit above the number you would have reached anyway, which means you have to know that number first. Answer C is a real and separate question that does not fix the pricing.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moves for the December window</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requires you to bluff, and all four are available to a customer everybody knows is renewing.</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Book the right date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Target 15 to 22 December, with a bridge if your expiry falls awkwardly. Treat any date after 2 January as timing already conceded.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Ask below the margin line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Term, ramp, payment timing, escalator caps, pillar bands. Re-cut the value you want into the shape they are able to approve.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Price the statistic separately</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Sell logo, attach, proof, and reference one at a time, each against a named commercial term, holding the reference back to last.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Know your floor first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27's benchmark, so you can tell the difference between a concession and a discount you had already earned.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32 takes the other half of the leverage question: competitive credibility, module by module, against a 98 percent renewal rate that makes a generic threat worse than no threat at all.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sales machine,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fiscal year ends 31 December, the pressure window opens in November and peaks in the final ten business days, and January carries no quota at all because the quarter closed and the numbers were already reported.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They enter December from strength rather than desperation, with a beat quarter and a full forward book, and a published 32 percent operating margin guidance that is the hard ceiling on unit price discretion in any quarter.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AI ACV target is a public commitment moving from $1 billion to $1.5 billion, which makes your logo, attach breadth, production proof, and reference four separately reportable assets that should be sold one at a time.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32 · Competitive leverage: which challenger is credible for which module, and why a generic threat moves nothing.</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Verify the fiscal calendar yourself.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8-K on their investor relations site and confirm the quarter end date. Do not take it from a comparison page, including a good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your signature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it fall in the 15 to 22 December window? If not, is a bridge available, and who would have to approve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your asks into two lists.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Above the margin line and below it. Move everything you can from the first list into the second by re-cutting it as structure.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your AI assets.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Are you a first time agentic buyer? How many AI products would you genuinely deploy? Is anything in production? Would you give a reference?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your floor.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discount you would get without giving anything reportable. Everything above that line is what your assets actually bought.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Does ServiceNow discount more in Q4?</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redresscompliance.com/servicenow-q4-january-close-leverage-window</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fiscal calendar, the January trap, the Q4 disclosures, and the margin guidance ceiling, which is today's session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AI ACV quota leverage trade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redresscompliance.com/servicenow-ai-acv-quota-leverage-trade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assets, what each is worth, and the sequencing rule that stops one discount buying four reportable outcomes.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Negotiation timing and fiscal quarter leverage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redresscompliance.com/servicenow-negotiation-timing-fiscal-quarter-leverage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run up across the fiscal year, and how quarter pressure sequences against your own renewal calendar.</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98 percent renewal rate and walk-away credibility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redresscompliance.com/servicenow-98-percent-renewal-rate-walk-away-credibility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a slippage threat is modelled rather than feared, and what that means for the December conversation.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Discount benchmarks, what enterprises actually achieve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redresscompliance.com/servicenow-discount-benchmarks-what-enterprises-actually-achieve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floor you need before you can price a reference, because you cannot value a concession without knowing the number underneath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date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fiscal year ends 31 December. Not 31 January, which is Salesforce, and not 30 June. Buyers have scheduled signatures against the wrong vendor's calendar.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real pressure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opens in November and compresses into the final ten business days of December. January is a fresh quarter with no quota behind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Respect the margin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FY2026 operating margin guidance of 32 percent is a public commitment and the hard ceiling on field discretion in every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AI target as currency.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AI ACV passed $1 billion and is committed to $1.5 billion by end of calendar 2026, so your attach is a statistic they need to buy.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Sell your assets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Logo, attach breadth, production proof, and reference are four reportable outcomes. Bundled into one discount, three of them were free.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Price the desperation before you build a strategy around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December story most buyers are told is that the vendor gets desperate. The disclosures say otherwise, and knowing which is true decides whether your year end plan works.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$3,466M</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Q4 FY2025 subscription revenue, up 21 percent, with constant currency growth 1.5 points above the top end of their own guidance. They beat.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$12.85B</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cRPO, up 25 percent. The forward book was already full before your renewal came into view.</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244</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Transactions above $1M NNACV closed in the quarter, roughly 40 percent more than the prior year. Big paper does close in December.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FY2026 operating margin guidance. A public commitment, and the ceiling on discretionary field discount in any quarter.</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Vendors that beat guidance do not buy the last deal of the quarter, they cherry pick it. The useful question is never whether they will discount in Q4, it is which lever this rep can pull without touching the margin line.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dates, and the one that is a trap</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361349"/>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IS HAPPENING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 WORTH TO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November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pressure window opens; deal desk starts clearing the queue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Early enough to escalate and still close in the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to 12 December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Approvals moving against a hard reporting boundary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 Your case is competing for attention but the authority is awake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15 to 22 December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compression peak, final business days before close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Strongest. Target your signature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January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quarter, results not reported until late January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No quota sits behind a January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Q4 FY2025 bookings closed 31 December 2025 and the results were reported on 28 January 2026, so every hour of January was spent with a rep whose number was already locked, forecast, and paid. A January signature is not a year end close, it is a Q1 deal you paid year end attention to get.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CEILING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rep can move, and what they cannot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Below the margin line, and therefore available.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length, payment timing, ramp shape, escalator caps, and pillar count bands. All of these are structure rather than unit price.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Above the line, and therefore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Deep unit price cuts on a single pillar. No rep is trading published margin guidance for your logo in the last week of December.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the distinction decides your asks.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Framing every December request against that test is the difference between a productive final fortnight and three meetings of polite refusal.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Slippage threats are weak on their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98 percent renewal rate means your renewal is already in the forecast, so slipping it is modeled rather than feared.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spend tier matters more than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603 customers sit above $5M ACV, and discretion tracks that band far more closely than it tracks the date.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advisor suggests holding out to sign in January for maximum year end leverage. What is wrong?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January is the year end close window</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fiscal year ended 31 December, so January is a fresh quarter with no quota behind your signature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January is fine but February would be better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payment terms would suffer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fiscal calendar ends in January?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fiscal year ended 31 December, so January is a fresh quarter with no quota behind your signature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January is the year end close window</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fiscal year ended 31 December, so January is a fresh quarter with no quota behind your signature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January is fine but February would be better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payment terms would suffer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31 January is Salesforce's year end, not ServiceNow's, and published advisory pages state all three of January, June, and December, which is how buyers end up scheduling against the wrong vendor's calendar. By January the rep is starting a fresh quarter with a full pipeline and eleven months to make it up, which is the weakest posture a buyer can face. Verify the fiscal calendar against the 8-K on their investor relations site rather than against a comparison blog, and target the week of 15 to 22 December.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AI NUMBER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public commitment with a date on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Stop reading the AI pitch as product enthusiasm and start reading it as a target somebody is carrying a fragment of, with your name on the fragment.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near term target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Raised from $1 billion to $1.5 billion in AI ACV, with Now Assist ACV around $750M at Q1 2026, up from $600M at the end of 2025.</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state of play</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Management confirmed AI ACV passed $1 billion on the Q2 2026 call and remains on track for $1.5 billion by the end of calendar 2026.</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is not a one quarter squeeze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2030 commitments of 30 percent of ACV from AI and Rule of 60 plus mean a multi year AI attach is counted twice, this year and against the mix ratio.</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cost side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$4.8 billion in cloud infrastructure commitments through 2030, Google alone at $1.2 billion, so a fast clean bookable close is worth more than a slow richer one.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rep is not selling you AI, the rep is buying a statistic from you, and the price of that statistic is negotiable. That reframing is the whole of module 7 in one sentence.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mid December and your rep asks for a deep unit price cut to be approved on one pillar. It is refused. Why?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your deal is too small to matter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unit price sits above the published margin guidance line, unlike term, ramp, and escalator caps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December approvals are frozen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you asked too late in the quarter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did they commit to publicly, and to whom?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2026-08-14T13:32:42Z</dcterms:created>
  <dcterms:modified xsi:type="dcterms:W3CDTF">2026-08-14T13:32:42Z</dcterms:modified>
</cp:coreProperties>
</file>