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SERVICENOW LICENSING MASTERY  |  MODULE 6  ·  SESSION 30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renewal calendar</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Twelve months, run backwards from the date, because escalation has preconditions and every one of them is time denominated</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Multi-year deals, and what years four and five should buy</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6 closes. The runway, run backwards. 28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30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18</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What is the deal desk approved rate for a flat uplift, right sized fulfiller renewal at our volume?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Can you do better than 5 percent?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What is the deal desk approved rate for a flat uplift, right sized fulfiller renewal at our volume?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What discount did comparable customers receive?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Can we speak to your manager?</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That question routes upward by itself, because the rep cannot answer it from their own authority, and within about two weeks it tells you whether you are dealing with somebody empowered to close a serious deal or somebody protecting a quarter. Answer A stays inside the 3 to 5 percent band and invites a small improvement that costs you the escalation. Answer D asks for escalation as a favour rather than creating it as a consequence, which is a weaker version of the same move. Answer C will not be answered and signals that you have no benchmarks of your own.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18</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ARTIFACTS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documents, and what each one unlocks</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right sized count.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From session 25. It changes the quantity the uplift applies to, and it is the only artifact that saves money whether or not the negotiation goes well.</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benchmark.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From session 27. Where your deal profile should land, so that the offer can be assessed rather than merely received.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documented alternative.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RFIs to two or three credible options with real pricing and a feature parity map. Worth 5 to 8 percent on its own, and it takes 8 to 12 weeks.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clause set.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From sessions 26, 28, and 29. Cap or hold, reallocation, downsizing, migration definition, and the exit ramp if the term is long.</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they compound.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Each one alone moves a rung. Together they are what a deal desk needs on file before it can authorize anything in the 15 to 20 percent band.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18</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STARTING LATE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to do when the runway is already gone</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Be honest about the rung.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At five months you are working the rep and manager bands. Pretending otherwise wastes the meetings you do have.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right sizing pass anyway.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is the fastest of the four artifacts and the only one that pays regardless of how the negotiation goes.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Take a short bridge if the calendar allows.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Moving a signature six weeks into a quarter close costs nothing and changes who is under pressure.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Fix the notice window immediately.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That one is a hard edge, and missing it removes the negotiation entirely rather than weakening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Set the next cycle's calendar before this one ends.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While everybody still remembers how it felt, which is the only moment a twelve month runway is easy to get approved.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18</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are at month 12 with limited capacity and can produce only one artifact properly. Which one?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competitive assessment, since it is worth 5 to 8 percent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right sized count, because it saves money whether or not the negotiation goes well</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benchmark, since it tells you what to ask for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clause set, since terms outlast the discount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one pays even if the negotiation goes badly?</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18</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right sized count, because it saves money whether or not the negotiation goes well</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competitive assessment, since it is worth 5 to 8 percent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right sized count, because it saves money whether or not the negotiation goes well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benchmark, since it tells you what to ask for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clause set, since terms outlast the discount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other three artifacts improve a price you then have to win in a negotiation, while the right sized count reduces the quantity the price is applied to, which happens whether or not the negotiation goes your way and which every future uplift is then calculated on. Answers A and D are both strong, and the clause set in particular does outlast the discount, and both still depend on the negotiation landing. If you have capacity for exactly one thing, fix the base, which is where session 25 came in and where module 5 ended.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18</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MODULE 6 CLOSES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sessions on the commercial machine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uplift, the benchmark, the flex, the term, and the calendar. One conclusion runs through all five.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Everything is a term</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uplift, the notice window, the migration trigger, the reallocation right, the term length. Presented as policy, written as clauses, negotiated as terms.</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quantity beats the rate</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cap binds the rate and nothing else, so the count and the tier mix decide more of the bill than the percentage everyone argues about.</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Structure outlasts the discount</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Points are spent in a year. A reallocation right, a price book lock, or an exit ramp works for the whole term.</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calendar sets the ceiling</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approval ladder has time denominated preconditions, so the month you start decides which rungs are even reachable.</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Module 7 turns to the negotiation itself: the people in the room, the plays you will meet, and how the conversation is actually run once all of this preparation is in place.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30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18</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30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calendar,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approval ladder runs from the rep at 3 to 5 percent, through the manager at 8 to 12 and regional deal desk at 15 to 20, to global deal desk or VP at 20 to 30 and beyond, and each rung has preconditions that are all time denominated.</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Run the runway backwards from the signature date: the consumption review at month 12, the competitive assessment at month 9 because it takes 8 to 12 weeks, the position drafted by month 6, and the escalation forced at month 4.</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pull forward offers 5 percent against a proposal already carrying a 7 to 12 percent uplift, which is a 4 percent increase dressed as a discount, sitting exactly one rung below the first escalation you would otherwise have reached.</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31 · Module 7 opens on the negotiation itself: the room, the roles, and the plays you should expect.</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30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16 / 18</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31</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date at the top.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renewal signature date. Then count backwards to month 12, 9, 6, 4, and the notice window, and put all five in a shared calendar.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Locate yourself on the ladder.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has been offered so far, as a percentage? Match it to a rung and you know who you are actually talking to.</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whether the pull forward has arrived.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an early renewal incentive is on the table, price it against the opening proposal rather than against your current spend.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Audit the four artifacts.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Right sized count, benchmark, documented alternative, clause set. Which do you hold today, and which needs eight to twelve weeks?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Draft the escalation question.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 one sentence, in writing, in the form that cannot be answered by the person you send it to.</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18</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early renewal pull-forward trap</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redresscompliance.com/servicenow-early-renewal-offer-pull-forward-trap</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approval ladder, the arithmetic of the 5 percent offer, and the escalation question, which is today's session in written form.</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10 step renewal toolkit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redresscompliance.com/servicenow-10-step-renewal-toolkit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runway as a checklist, with the artifacts and their lead times set against a signature date.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renewal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redresscompliance.com/servicenow-renewal-playbook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the twelve months are actually run, phase by phase, including who owns which artifact.</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Negotiation timing and fiscal quarter leverage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redresscompliance.com/servicenow-negotiation-timing-fiscal-quarter-leverage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the higher approval tiers open, which is not month nine, and how quarter pressure sequences against your own calendar.</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renewal negotiation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redresscompliance.com/servicenow-renewal-negotiation-playbook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bridge into module 7: what happens in the room once the twelve months of preparation are behind you.</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30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18</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30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approval ladder.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rep carries 3 to 5 percent, the manager 8 to 12, regional deal desk 15 to 20, and global deal desk or VP reaches 20 to 30 and beyond.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Understand what unlocks each rung.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Deal desk does not authorize because you asked firmly. It authorizes against a pipeline risk, a benchmark, and a documented alternative on file.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runway backwards.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From the signature date, not forwards from today, because every artifact that moves the number has a lead time measured in weeks.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pull forward.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5 percent early signature incentive measured against a proposal already carrying a 7 to 12 percent uplift is a 4 percent increase dressed as a discount.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Force the escalation early.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specific question routes upward by itself and tells you within two weeks whether you are talking to somebody who can close a serious deal.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18</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Preparation is the input. Time is what buys it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 lever in module 6 needed something produced in advance: a right sized count, a benchmark, a documented alternative. None of those can be manufactured in the last fortnight, which is why the calendar decides the outcome.</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15-25%</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improvement against the initial proposal delivered by renewals worked properly from month twelve. 15 to 35 percent where the uplift is challenged directly.</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5-8%</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What a documented competitive assessment is worth on its own, and it takes roughly eight to twelve weeks to produce properly.</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Half</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realized increase absorbed by renewals opened 9 to 12 months out, against those opened inside 60 days.</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3-5%</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Everything the renewal rep can approve without picking up the phone to anybody else. That is the ceiling of the conversation you are currently in.</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uncomfortable conclusion of this module is that the renewal is mostly decided before it starts. What happens in the final six weeks is the reporting of a result that was set months earlier.</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30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18</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LADDER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Who can approve what, beyond the opening proposal</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412661"/>
                <a:gridCol w="3711787"/>
                <a:gridCol w="5150104"/>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APPROVER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AUTHORITY BEYOND THE OPENING PROPOSAL</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REACHES THEM</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rep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Roughly 3 to 5 percent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Everything, by default. This is the pull forward band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manager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8 to 12 percent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deal with a stated risk and a date the manager cares about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Regional deal desk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15 to 20 percent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Benchmarks, a documented alternative, and a pipeline number at risk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Global deal desk or VP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20 to 30 percent and beyond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Specific circumstances, at quarter or year end, with all of the above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Read the middle column and then look at what you are being offered. If the number in front of you sits at 3 to 5 percent, you are talking to somebody who has given you everything they can and you have not yet met anybody who could give you more.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30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18</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RUNWAY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Twelve months, run backwards from the date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Month 12.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consumption review from session 25. Entitled, deployed, used, valued, across every meter. This is the longest lead item and everything else depends on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Month 9.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competitive assessment begins. RFIs to two or three credible alternatives with real pricing and a feature parity map. Eight to twelve weeks to do properly.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Month 6.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Benchmarks in hand, the position drafted, the clause set from sessions 28 and 29 written down. The pull forward offer usually arrives around here.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Month 4.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Force the escalation. Decline the pull forward in writing, state a fixed evaluation date, and ask the question that routes upward by itself.</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Month 3 and the notice window.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Whichever comes first. Session 26's notice date is a hard edge, and some contracts require 120 days and certified delivery.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18</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renewal is in five months and you have no benchmarks and no alternative assessed. What is realistically available?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full 20 to 30 percent band, if you negotiate hard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Roughly the rep and manager bands, because deal desk escalation needs artifacts you do not have time to produce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it is too late to improve anything</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Whatever you ask for, since the vendor needs the renewal</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deal desk require before it authorizes?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18</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Roughly the rep and manager bands, because deal desk escalation needs artifacts you do not have time to produce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full 20 to 30 percent band, if you negotiate hard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Roughly the rep and manager bands, because deal desk escalation needs artifacts you do not have time to produce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it is too late to improve anything</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Whatever you ask for, since the vendor needs the renewal</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Deal desk authorizes against a defensible pipeline risk, produced benchmark comparables, and a documented alternative on file, and a competitive assessment alone takes eight to twelve weeks, so at five months the higher rungs are not reachable in time even with a perfect negotiator. Answer A is the belief that skill substitutes for preparation, and it is the most expensive belief in this course. Answer C is too defeatist, because the right sizing pass is still worth running and the manager band is real. The honest planning answer is to fix the calendar for next time and take what the ladder allows this time.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18</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OFFER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pull forward, priced honestly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 5 percent early signature incentive is the cheapest concession ServiceNow can approve, and it is priced to close you before the levers worth 15 to 35 percent come into range.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the 5 percent is measured against</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Their opening renewal proposal, which already carries a 7 to 12 percent uplift as its baseline ask. So the generous early signature is roughly a 4 percent increase on what you pay today.</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Where it sits on the ladder</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One rung below the first escalation. Sign at month nine and you never speak to anybody who could have approved the real number.</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it is really buying</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nine months of preparation you have not done yet, which is worth three to five times the offer. The offer is a clock as much as it is a price.</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If you genuinely want it</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Then charge for it. An early signature is a real concession with real value to their quarter, and it should be priced rather than accepted as a favour.</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offer is not bad because 5 percent is small. It is bad because 5 percent is the price ServiceNow has set on your entire negotiating position, and you have not tested that price against anything.</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30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18</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decline the pull forward. What single question should you ask the rep next?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Can you do better than 5 percent?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What is the deal desk approved rate for a flat uplift, right sized fulfiller renewal at our volume?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What discount did comparable customers receive?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Can we speak to your manager?</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question cannot be answered by the person you are asking?</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18</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2026-08-14T09:18:38Z</dcterms:created>
  <dcterms:modified xsi:type="dcterms:W3CDTF">2026-08-14T09:18:38Z</dcterms:modified>
</cp:coreProperties>
</file>