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6  ·  SESSION 29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Multi-year deals and the ACV game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They will renew you at three years anyway, so years four and five are not retention insurance, they are a financial product you are selling</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True up, true down, and the rights that make a deal adjustable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Term length, priced properly.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Duration sold for nothing, because the structural rights are what make a long term survivable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Reasonable, 4 points is close to the 6 to 10 band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Duration sold for nothing, because the structural rights are what make a long term survivable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Good, since a longer term reduces negotiation effort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and negotiate the rights next year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headline points are the visible half of the trade and the rights are the half that decides whether years four and five are tolerable, so a discount with no lock, no swap, and no cap prices the extra duration at nothing while removing your ability to respond to anything that changes. Answer D is the trap inside the trap: after signature there is no next year, because the leverage you would have used was the signature. Answer C is the argument procurement teams make for their own convenience and it is the most expensive convenience available.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one line that is not knowable at signature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asymmetry.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else in a five year deal is knowable when you sign. Assist consumption is not, and an uncapped top up rate compounds inside a contract you have agreed not to leave.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their priority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 crossed $1 billion in AI ACV in Q2 2026, with agentic deployments up ninefold in nine months, tracking above a $1.5 billion target.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trade explicitly.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ask is AI attach and yours is a ceiling. Trade one for the other deliberately rather than letting both be collected.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demands that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fixed per unit top up price for the full term with an annual true down, pool sizing tied to actual fulfiller count with reallocation across business units, and legacy AI line items struck before signature.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revisit means reprice.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Expect a discounted top up rate for 24 months and a promise to revisit. A strong outcome is the rate locked flat for all 60.</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 five year term should be unconditional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long commitment with no break right converts every later conversation, expansion pricing, packaging migration, services scope, AI top ups, into a discussion where walking away is not available. You are not negotiating anymore, you are appealing.</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step down at year three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Termination for convenience or a committed ACV step down of 20 to 30 percent, on 90 to 120 days notice. A partial right is far easier to approve than a full one.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 M&amp;A adjustment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 rata reduction of committed ACV when headcount leaves the enterprise, which matters more than most buyers assume across a 60 month window.</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Surviving service credits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SLA and service credit schedule that lasts the whole term rather than lapsing with the original order form.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Most favored terms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Pulling forward better packaging economics published later, which is the only real protection against a second commercial reset.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Expect a governance concession instead of a contractual one: an executive business review, a commitment to revisit, a named success partner. A scheduled meeting is not an exit ramp, and it does not survive a change of account owner.</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responds to a year three step down request with an annual executive business review. What is that?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fair substitute, executive attention has real value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Goodwill rather than a right, and it does not survive a change of account owner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Better than a step down, because it is recurring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Grounds to walk away from the negotiation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 two can you enforce in eighteen months?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Goodwill rather than a right, and it does not survive a change of account owner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fair substitute, executive attention has real value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Goodwill rather than a right, and it does not survive a change of account owner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Better than a step down, because it is recurring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Grounds to walk away from the negotiation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scheduled meeting is not an exit ramp: it creates a forum for a conversation you could have had anyway, and it depends entirely on people who will rotate through the account during a 60 month term. Answer A is fair that executive attention has value, and it is not the thing you asked for. Answer D overreacts to a normal counter. Draft the four exit clauses before you name a term length, because they are far cheaper to obtain while the fifth year is still yours to sell.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pushbacks, in the order they arrive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sequence is predictable enough to prepare for, which turns each one from a surprise into a checkpoint you already have an answer to.</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The end of sale argument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Legacy SKUs went end of sale, so a long term is framed as the only way to protect what you have. What moves you is a triggering event you control.</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The early renewal offer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Dressed as a favour. Treat the pull forward as a separate transaction with its own price, which session 30 takes in full.</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Points without rights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Three to five points above your current rate, contingent on five years, with no lock, no swap, and no cap attached. That is duration sold for nothing.</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escalation excuse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rights require executive escalation and cannot be committed this quarter. Escalation is a scheduling problem, and it resolves against a quarter end clock.</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30 closes module 6 with the renewal calendar itself: the twelve month runway run backwards from the date, and the approval ladder that decides which numbers are even available to you.</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Term as currency,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98 percent renewal rate means they keep your logo at three years, so years four and five are a financial product you are selling into a disclosed backlog metric rather than retention insurance you owe them.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Price the package rather than the number: 6 to 10 incremental discount points, a waived or 0 to 3 percent escalator, and a price book locked for the full term, because locked quantities with unlocked tier definitions still cost 20 to 40 percent.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long term needs the rights that make it survivable, reallocation of 15 to 25 percent of committed ACV a year, an AI top up rate fixed for all 60 months, and an exit ramp at year three, because a scheduled meeting is not a break clause.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30 · The renewal calendar: the twelve month runway run backwards, and the approval ladder that decides what is available.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Quantify the concession.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Multiply your annual spend by the extra years being asked for. Say that number out loud as the backlog you are prepared to sign, and require it be priced line by 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what your price book 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Rates, or rates and tier definitions? If only rates, you have found the twenty to forty percent gap.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your production functions.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capabilities you actually run today, by name, so they can be written in as entitlements rather than assumed inside a tier.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AI line over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assist burn from session 23, extended across the full term at the top up rate. That is the uncapped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four exit clauses.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Step down, M&amp;A adjustment, surviving SLAs, most favored terms. Draft them before you name a term length.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Multi-year term length as currency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redresscompliance.com/servicenow-multi-year-term-length-as-currency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session in full: the disclosures, the pricing table, the price book lock, swap rights, the AI cap, and the exit ramp.</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98 percent renewal rate and walk-away credibility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redresscompliance.com/servicenow-98-percent-renewal-rate-walk-away-credibility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high retention strengthens rather than weakens your position, and what that means for a term you are being asked to extend.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AI ACV quota leverage trade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redresscompliance.com/servicenow-ai-acv-quota-leverage-trade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to sell them the AI logo while buying the pool cheaply, which is the explicit trade this session recommends.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early renewal pull-forward trap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redresscompliance.com/servicenow-early-renewal-offer-pull-forward-trap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second counter in today's list, priced in full, and the bridge into session 30's calendar.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Tier migration, and what it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redresscompliance.com/servicenow-tier-migration-what-it-costs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repackaging exposure the price book lock exists to close, with the April 2026 remap mapped tier by tier.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duration as currency.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98 percent renewal rate means they keep your logo at three years, so the fourth and fifth years are something you sell rather than something you owe.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package, not the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best three year offer, five years should buy 6 to 10 incremental discount points plus a waived or 0 to 3 percent escalator.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Lock the price book.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Locked quantities with unlocked tier definitions let the vendor hold your unit price flat and still take 20 to 40 percent through repackaging.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meter that is not knowable.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else in a long deal is knowable at signature. The assist meter is not, and over five years an uncapped rate compounds.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exit ramp.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term with no break right converts every later conversation into an appeal, because walking away stopped being an available move.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exchange rate is published in their own filings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ServiceNow has told the market that longer average contract duration drives its backlog, which makes term length a concession you own and they need, with the value already disclosed.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98%</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renewal rate. They do not need five years to keep your logo. They will keep it at three, and they will keep it at 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$29B</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Total remaining performance obligation, up roughly 22 percent, with current RPO at $13.2 billion, up 21.5 percent.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"Going longer"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Management on the Q2 FY2026 call: many deals are going longer, and you should see that in the cRPO and the RPO. A disclosed value driver.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6-10 pts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incremental discount five years should buy against the best three year offer on the table, plus the structural rights.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Anyone reasoning from a 98 percent renewal rate to a weak buyer position has the logic backwards. High retention means duration is the one thing they still have to buy from you.</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PACKAGE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five years should buy against a three year baseline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539097"/>
                <a:gridCol w="3235746"/>
                <a:gridCol w="449970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ARE PRICING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THREE YEAR BASELINE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FIVE YEARS SHOULD BUY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 off published rates, above $2M ACV</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25 to 35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33 to 45 percent, 6 to 10 points incremental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 escalator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to 7 percent typical ask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Waived, or hard capped at 0 to 3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book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Reset at each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Locked at signature rates for all 60 months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 application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Headline rate, years 1 to 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Stepped, with points earned in years 4 and 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Deal desk reserve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Held back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Released as the price of the extra two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Most buyers lose money here by negotiating one headline discount and then agreeing to apply it across five years instead of three. That is a rate you already earned, stretched thin. Years four and five each have to purchase incremental economics or they were free.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LOCK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unit price is the decoy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exposure.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Lock quantities and leave tier definitions open, and the vendor can hold your unit price flat for five years and still take 20 to 40 percent by moving capability one tier north.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April 2026 remap was not tier neutral.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ITOM and CSM lost Foundation entirely, so both sit at Advanced as a floor, and several capabilities moved up the ladder.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functions, not just the SKUs.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Walk-up Experience, Process Mining, and DevOps Change Velocity are in production, they are named as entitlements you keep at the contracted rate.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successor packaging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future repackaging maps at no less than your current entitlement and no greater than your current unit price. Entitlement first, price second.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Refuse the three year hold on a five year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is a two year repricing window you are being asked to donate. Price any unprotected year at 3 to 5 discount points.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a five year term with your unit prices held flat for the full 60 months. What is still exposed?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flat unit price for five years is complete protection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tier definitions, because repackaging can move capability you already use one tier north</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AI consumption line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annual escalator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 price is a rate for a thing. Which half is locked?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tier definitions, because repackaging can move capability you already use one tier north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flat unit price for five years is complete protection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tier definitions, because repackaging can move capability you already use one tier north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AI consumption line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annual escalator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price is a rate applied to a defined thing, and locking the rate while leaving the definition open means the thing can move: a flat unit price with a repackaged tier can still cost 20 to 40 percent more, which is what the April 2026 remap demonstrated at scale. Answer C is a real exposure covered later in this session and it is not the one on this slide. The clause is specific and boring: named SKUs, named tier equivalents, named per unit rates held flat for the full term, with successor packaging mapped at no less than current entitlement.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SWAP RIGHTS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years of shelfware, or the right to move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module mix you commit to in 2026 will be wrong by 2029, and without a reallocation right you pay full contracted rate on the wrong half for the remainder of the term.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arithmetic of a long term</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Longer commitment, more forecast error. The probability that your product mix is still right rises against you with every extra year you sign.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to demand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annual reallocation window of 15 to 25 percent of committed ACV, across any SKU in the contracted price book, at the same discount percentage.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two conditions to refuse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requirement that swapped in products carry equal or higher list value, and no net ACV increase trigger. Both invert the purpose of the right.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sentence that protects it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Reallocation within the committed pool is not a new subscription, not an add on, and not a contractual change for migration purposes.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28 introduced this right for any term. Over five years it stops being useful and becomes essential, because the forecast error compounds while the commitment does not move.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ServiceNow offers 4 extra discount points for five years, with no price book lock, no swap rights, and no AI top up cap. What is the assessment?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Reasonable, 4 points is close to the 6 to 10 band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Duration sold for nothing, because the structural rights are what make a long term survivable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Good, since a longer term reduces negotiation effort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and negotiate the rights next year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are you giving up, and what are you getting for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2026-08-14T09:18:34Z</dcterms:created>
  <dcterms:modified xsi:type="dcterms:W3CDTF">2026-08-14T09:18:34Z</dcterms:modified>
</cp:coreProperties>
</file>