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SERVICENOW LICENSING MASTERY  |  MODULE 6  ·  SESSION 28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True up, true down, and co-terming</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Three adjustment mechanics, only one of which is in the standard paper working for you, and a mid term addition that can reprice your entire estate</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Benchmarking the price, and what good looks like</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How the deal changes between signatures. 28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28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18</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Reallocation, moving committed dollars sideways into SKUs you will actually use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Co-terming, to align it to the main contract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Reallocation, moving committed dollars sideways into SKUs you will actually use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True up, to consolidate the commitment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None, a commitment is a commitment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problem is direction rather than quantity, and co-terming only moves upward, so the right that solves it is sideways movement within the committed pool at the same discount percentage. Answer D is how most buyers experience it, because the right does not exist unless it was negotiated in, which is precisely why this session exists. Ask for an annual window of 15 to 25 percent of committed ACV, across any SKU in the contracted price book, with no requirement that what you swap into carries equal or higher list value.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18</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REALLOCATION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How to ask for it, and what they will counter with</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for 15 to 25 percent a year.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Of committed ACV, exercisable across any SKU in your contracted price book, at the same discount percentage you already hold.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Refuse the list value floor.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They will want swaps to run upward in list price. That converts a flexibility right into an expansion mechanism wearing its clothes.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Kill the net ACV trigger.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 clause that treats a reallocation as an increase, because that is how a sideways move quietly becomes an upward one.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Get the migration language in writing.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Reallocation within the committed pool is not a new subscription, not an add on, and not a contractual change for migration purposes.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Expect a counter at 5 to 10 percent.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Hold at 15 minimum. Over a long term this right is worth more than another three points of headline discount, and it costs them nothing this quarter.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18</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DOWNSIZING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Turning the true down into an entitlement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Session 27 called the true down the largest overlooked saving because nothing in the process proposes it. A downsizing right changes that permanently.</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request version</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You ask, you produce evidence, they consider it, and you win it or you do not. Repeated every single renewal, from scratch, with a new account team.</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right version</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contractual reduction allowance at renewal, exercised on notice. You still bring the evidence, and you are no longer asking permission.</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to ask for</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defined percentage of committed ACV reducible at each renewal, with a notice period, so the vendor can forecast and you can plan.</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Why they can accept it</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bounded, predictable reduction right is forecastable. An unbounded one is not. Offer the bound, and you are much more likely to get the right.</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This is the pattern for every clause in this module: a bounded right with notice is negotiable, an unlimited one is not, and buyers who ask for the unlimited version often end up with nothing at all.</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28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18</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account team offers a 5 percent annual swap window, upward in list value only. What is the problem?</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5 percent is a reasonable starting flexibility</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list value floor turns a flexibility right into an expansion mechanism, and 5 percent is a third of what to hold for</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window should be quarterly rather than annual</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Swaps should not be capped at all</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does upward only actually mean over a term?</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18</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list value floor turns a flexibility right into an expansion mechanism, and 5 percent is a third of what to hold for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5 percent is a reasonable starting flexibility</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list value floor turns a flexibility right into an expansion mechanism, and 5 percent is a third of what to hold for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window should be quarterly rather than annual</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Swaps should not be capped at all</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Upward only means every exercise of the right increases your commitment, so the clause that was meant to protect you against a wrong bet becomes a mechanism for growing the deal, and 5 percent is the standard opening against a 15 to 25 percent target. Answer D asks for the unbounded version, which is unforecastable and therefore usually refused outright, and asking for it can cost you the bounded version you would have got. Hold at 15 percent with no list value floor: two concessions that cost the vendor nothing in the quarter they care about.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18</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CLAUSE SET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sentences that make the deal adjustable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None of these is exotic. All four are refused if you ask late, and all four are cheap while the signature is still yours to give.</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1 · The migration definition</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What is and is not a triggering event, in writing, so a mid term addition cannot silently reprice the estate around it.</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2 · The reallocation right</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15 to 25 percent of committed ACV a year, any SKU in the price book, same discount, no list value floor, no net ACV trigger.</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3 · The downsizing right</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bounded reduction at renewal on notice, so the true down stops being a favour you re-win every cycle.</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4 · The addition rate</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Mid term additions priced at your contracted discount rather than at whatever the moment allows, because the moment will never favour you.</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And ask before you need them</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Every one of these is cheap at signature and expensive the day a cancelled programme makes it urgent.</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Session 29 takes the largest version of this question: multi year deals and enterprise agreements, where term length is the currency and the vendor's own investor disclosures have published the exchange rate.</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28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18</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28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Flex,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True up adds automatically and prices at the worst possible moment, true down only happens if you ask with evidence, and co-terming aligns additions to your end date while protecting the vendor's backlog rather than your utility.</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You stay on your current SKUs and entitlements until a triggering event moves you, and a genuinely net new mid term purchase can be that event, repricing the estate around a small addition nobody costed properly.</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two rights that protect your budget are reallocation, 15 to 25 percent of committed ACV sideways each year with no list value floor, and a bounded downsizing right at renewal, and neither one is in the standard paper.</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29 · Multi-year deals and ELAs: term length as currency, and what years four and five should actually buy you.</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28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16 / 18</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29</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your migration language.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Does your contract define what triggers a move onto current packaging? If not, that is the first clause to ask for.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your mid term additions.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did you add since the last signature, at what rate, and did anything reprice around it?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for a reallocation right.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Almost certainly absent. Note it as a target for the next negotiation while it is still cheap to ask for.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one wrong bet.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module or tier committed for something that changed. Price it. That number is what reallocation would have been worth.</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Draft the downsizing ask.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percentage, a notice period, and a renewal trigger. Bounded and forecastable, because that is the version that gets accepted.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18</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Multi-year term length as currency</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redresscompliance.com/servicenow-multi-year-term-length-as-currency</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swap rights, price book lock, and triggering event language in full, which is where today's clause set is drawn from.</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true-up risks white paper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redresscompliance.com/servicenow-true-up-risks-white-paper</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triggers a true up, where mid term scope arrives from, and how to phase entitlements to go live dates instead.</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Avoiding ServiceNow true-up surprises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redresscompliance.com/servicenow-license-compliance-how-to-avoid-true-up-surprises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tracking discipline underneath the adjustment mechanics, and how to settle forward into terms you wanted anyway.</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eight clauses, a contract analysis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redresscompliance.com/servicenow-8-clauses-contract-analysis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wider clause set these four sit inside, and which ones outlast the discount you negotiated alongside them.</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Discount benchmarks, what enterprises actually achieve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redresscompliance.com/servicenow-discount-benchmarks-what-enterprises-actually-achieve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Why mid contract expansion prices worst, and the case for planning additions into the renewal rather than around it.</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28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18</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28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Separate the three mechanics.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True up adds, true down removes, co-terming aligns dates. They sound like a set and only one of them is on your side by default.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Spot the triggering event.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 stay on your current SKUs and entitlements until something net new moves you, and a mid term addition can be exactly that.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co-terming correctly.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lets you add more of what you own at existing terms, which protects the vendor's backlog and does nothing for your utility.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for reallocation.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right to move committed dollars sideways, 15 to 25 percent of committed ACV a year, across any SKU in your price book.</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Turn true down into a right.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contractual downsizing right converts next year's reduction from a favour you have to win into an entitlement you exercise.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18</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Adjustment runs one way unless you build the other</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Between two signatures your estate changes constantly. The standard paper handles growth smoothly and handles shrinkage not at all, and that asymmetry is a commercial design rather than an oversight.</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Worst</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How mid contract additions price, because you are buying outside a competitive moment with no alternative and no close date in play.</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One way</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What co-terming supports: adding more of what you own. It has no reverse gear, and nothing in the process proposes one.</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5-10%</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reallocation window an account team will offer if you ask. Hold at 15 percent minimum, with no list value floor on what you swap into.</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The estate</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What a triggering event can reprice. A genuinely net new purchase can migrate your whole estate onto current packaging.</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theme of module 6 so far has been that the vendor's process is well designed and it is designed for the vendor. Nothing here is hidden. It is simply not built to volunteer the moves that help you.</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28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18</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MECHANICS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adjustments, and who each one serves</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412661"/>
                <a:gridCol w="4546939"/>
                <a:gridCol w="4314952"/>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MECHANIC</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DOES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WHO IT SERVES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True up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Adds licensed quantity when consumption exceeded entitlement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vendor, and it is automatic, and it prices at the worst moment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True down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Reduces licensed quantity to match measured use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 and only if you ask, and only with evidence in hand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Co-terming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Aligns a mid term addition to your existing end date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vendor's backlog, by protecting ACV and term alignment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Reallocation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Moves committed dollars sideways between SKUs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 and it is not in the standard paper at all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Read the third column downward. Two of these arrive by default and two of them you have to ask for, and the two you have to ask for are the two that protect your budget rather than their forecast.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28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18</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TRAP</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triggering event, and why a small addition is not small</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rule.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Existing customers stay on their current SKUs, entitlements, releases, and capabilities until a triggering event moves them onto current packaging.</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trigger.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Buying something genuinely net new. Adding quantity of what you already own generally does not trigger it. The distinction is worth real money.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consequence.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triggering event can reprice your estate onto the Foundation, Advanced, and Prime rates as they stand on the day you exercise it.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Why April 2026 sharpened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remap was not tier neutral. ITOM and CSM lost Foundation entirely, and capabilities like Process Mining and Walk-up Experience moved up.</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 price the addition properly.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cost of a mid term add is its own price plus whatever the migration does to everything else. Ask which one you are buying before you sign.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18</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business unit wants a new module added mid term. What is the first question, before price?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What discount can we get on it?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Does this count as a triggering event that migrates our whole estate onto current packaging?</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Can we co-term it to our existing end date?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Which tier does it require?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is the largest number in play, and is it on the quote?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18</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Does this count as a triggering event that migrates our whole estate onto current packaging?</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What discount can we get on it?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Does this count as a triggering event that migrates our whole estate onto current packaging?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Can we co-term it to our existing end date?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Which tier does it require?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addition's own price is on the quote and the migration consequence is not, which makes the unpriced item the larger risk: a net new purchase can move your entire estate onto current rates and current tier definitions in one step. Answers C and D are both good questions and both belong after this one. Answer A is the reflex this course has spent twenty seven sessions interrupting. Get the answer in writing, because a verbal assurance about migration will not survive the renewal where it matters.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18</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CO-TERMING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it does, and what it deliberately does not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Co-terming lets you add more of what you already own at your existing terms, aligned to your existing end date. That is genuinely useful and it is worth being precise about the limits.</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it gives you</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Your existing discount applied to an addition, and one renewal date instead of several. Both are real administrative and commercial benefits.</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it protects</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vendor's ACV and backlog, by keeping every line on one growing, aligned commitment rather than a set of independent expiries.</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it cannot do</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Help when the problem is not that you need more of what you own. If you bought a module for a programme that got cancelled, co-terming offers nothing.</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reverse gear</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There is not one. Nothing in the co-terming mechanic reduces a commitment, which is why reallocation and downsizing rights have to be negotiated separately.</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Co-terming protects their backlog and reallocation protects your budget, and only one of those two appears in the standard paper. That sentence is the session in miniature.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28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18</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committed to CSM Advanced for a programme that has since been cancelled. Which mechanic helps?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Co-terming, to align it to the main contract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Reallocation, moving committed dollars sideways into SKUs you will actually use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True up, to consolidate the commitment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None, a commitment is a commitment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The problem is not quantity. It is direction.</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18</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2026-08-14T09:18:31Z</dcterms:created>
  <dcterms:modified xsi:type="dcterms:W3CDTF">2026-08-14T09:18:31Z</dcterms:modified>
</cp:coreProperties>
</file>