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6  ·  SESSION 26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renewal machine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uplift presented as policy, the tier drift that beats it, and the auto renewal clause that triggered silently in seven of ten contracts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Shelfware, and the review that fixes the base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6 opens on the renewal itself.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flat price hold across the term, funded with term length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Push for a 4 percent cap, half the ask</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flat price hold across the term, funded with term length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8 percent in year one with a review later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for zero percent with no other change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flat hold beats an escalator whenever the opening uplift exceeds 5 percent, because a 4 percent cap still compounds across three years while a hold keeps year three at the year one price, and term length is the currency ServiceNow will actually trade for it. Answer A feels like a win because it halves the number and it still buys you a rising price. Answer C defers the whole argument to a moment when you will have less leverage. Answer D asks for the outcome without offering the trade, and zero is achievable in exchange for term, scope, or commitment rather than on request.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CLAUSE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auto renewal, and the calendar that defeats it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standard order form renews evergreen unless written notice lands inside the window, typically 90 days before expiry, and it renews at the then current price book with full uplift.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is default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If you did not redline it, it is in effect. Notice windows run 60 to 90 days typically, and some contracts require 120.</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converts at the renewal price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Not your existing term price. Full uplift applies, and the clause removes your leverage for the next cycle at the same time.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fails on the calendar, not the clause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It triggered silently in 7 of 10 contracts because no calendar owned the notice date, and some contracts require certified or registered delivery.</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is negotiable twice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Strike it at signing or replace it with a notice mechanic that preserves leverage. Buyers who did saved 12 to 22 percent over a full cycle.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clause is not a trap. It is a standard SaaS mechanic that protects the vendor's revenue forecast, and it is negotiable exactly like every other term. The operational defense is a dated calendar entry with a named owner, which costs nothing.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PREMIUM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second renewal is the steepest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pattern.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second renewal after a major workflow goes live is the steepest, because the first is still close to the sales motion and the second is priced against an estate the vendor knows is hard to move.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Why leverage shifts.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tracks the share of your operations running on the platform, which is a number that only ever goes up once adoption succeeds.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trade nobody prices.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Consolidating more workflows onto the platform earns discounts while costing leverage. That trade is priced consciously or paid unconsciously.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Embedded is not captive.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buyers who held the gap widest treated embedding as a reason for more right sizing discipline, not less.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substitute for switching.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cannot credibly leave, be the most informed party at the table. Information is the leverage that does not require a migration plan.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first renewal after go live was reasonable. You are now approaching the second. What should you expect?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Similar treatment, the relationship is established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steepest ask of the relationship, priced against an estate the vendor knows is hard to move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better outcome, since you are now a reference customer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change, uplift policy is uniform across customers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changed between the two renewals?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steepest ask of the relationship, priced against an estate the vendor knows is hard to move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Similar treatment, the relationship is established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steepest ask of the relationship, priced against an estate the vendor knows is hard to move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better outcome, since you are now a reference customer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change, uplift policy is uniform across customers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first renewal still sits close to the sales motion that won you, and by the second a major workflow is embedded in daily operations, so the leverage has moved and the pricing follows it. Answer C describes a real relationship benefit that does not show up in the uplift. Answer D treats uplift as uniform when it is shaped per account to a number the team believes you will absorb. The counter is not to pretend you can leave: it is to arrive right sized, benchmarked, and early, because those three are available to an embedded customer and a migration threat is not.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move the uplift, and you control two</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Across the renewals benchmarked, the uplift was framed as non negotiable in almost every opening conversation and was negotiated down in most of them.</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A clean utilization picture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25's review, arriving before the quote. The opening figure settled 50 to 100 percent lower after a clean utilization review.</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A credible alternative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Not a bluff about leaving. A real, costed, partially scoped option that makes the conversation two sided.</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A willingness to trade term</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one currency ServiceNow reliably values. Zero percent is achievable in exchange for term, scope, or commitment.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And open at the right time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Nine to twelve months out to right size, and 120 days minimum to hold the leverage rather than to react to a notice window.</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27 puts a number on all of this: net new discounts of 25 to 55 percent off list, renewal uplifts of 0 to 5 percent with preparation against 7 to 12 without, and where your deal profile actually lands inside the band.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26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renewal machine,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uplift is a contract term rather than a policy, openings run 10 to 20 percent, the realized number lands at roughly 40 to 60 percent of the ask, and the gap is decided by preparation rather than by argument.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cap binds the rate and nothing else, so tier drift delivers 20 to 40 percent of the realized increase as SKU mix that no cap clause ever sees, and shelfware multiplies whatever rate survives.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flat price hold beats a capped percentage whenever the opening exceeds 5 percent, the auto renewal triggered silently in 7 of 10 contracts for want of a calendar entry, and the second renewal after go live is the steepest of the relationship.</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27 · Benchmarking the price: per fulfiller economics, the 25 to 55 percent band, and what good actually looks like for a deal your size.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uplift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Read what it actually binds. Rate only, or rate and mix? Almost always rate only, and now you know what that leaves open.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Decompose last year's increase.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Split it into rate, mix, and quantity. The mix share is your tier drift, and it is usually the biggest of the three.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notice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Term end, minus the notice window, delivered how. Put it in a calendar with a named owner today, not in a document.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your renewals.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Is the next one your first or your second after a major go live? If it is the second, plan for the steepest ask you have seen.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flat 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Model three years at your capped percentage against three years flat. The difference is what term length is worth to you.</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annual uplift, and how to negotiate zero percent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redresscompliance.com/servicenow-annual-uplift-negotiate-zero-percent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uplift as a contract term, the four outcomes compared, and the three levers that take the number toward zero.</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auto renewal clause, and how to avoid the lock in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redresscompliance.com/servicenow-auto-renewal-clause-how-to-avoid-getting-locked-in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clause language, the notice windows, the 7 in 10 silent triggers, and the calendar discipline that defeats all of it.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2026 cost creep report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redresscompliance.com/servicenow-cost-creep-report-2026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opening against realized table by SKU family, the tier drift share, and the captivity premium at the second renewal.</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Tier migration, and what it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redresscompliance.com/servicenow-tier-migration-what-it-costs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mechanism behind tier drift, priced, which is the increase your cap clause will never catch.</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renewal negotiation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redresscompliance.com/servicenow-renewal-negotiation-guide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whole renewal is run end to end, which is where the next four sessions of module 6 are heading.</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 the uplift as a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a negotiated contract clause, not a policy, and the word standard is an opening position rather than a description of reality.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opening against the realized.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Openings run 10 to 20 percent and settle at roughly 40 to 60 percent of the ask, with the gap decided by preparation rather than by argument.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increase the cap misses.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Tier drift accounted for 20 to 40 percent of the realized increase, more than the headline uplift, and no cap clause ever sees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Pick the right protection.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flat multi year hold beats a capped percentage whenever the opening uplift exceeds 5 percent, because a cap still rises every year.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Own the notice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auto renewal triggered silently in 7 of 10 contracts because no calendar owned the date, and removing it saved 12 to 22 percent over a cycle.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number you are quoted is a position, not a price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Across roughly 90 to 110 ServiceNow renewals supported in 2024 and 2025, the opening ask and the signed number were consistently far apart, and what separated them was almost never negotiating skill.</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10-20%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opening renewal uplift band, well above the roughly 5 percent cap most buyers believed they already had.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40-60%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Where the realized increase lands against the opening ask after a structured negotiation. Roughly half the number you were shown.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20-40%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the realized increase driven by tier drift rather than by the headline rate, invisible to every cap clause in the contract.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7 of 10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Contracts where the auto renewal triggered silently, because no calendar owned the notice window.</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these are rate card moves. They are positions shaped to a number the account team believes you will absorb, which is why a benchmarked, right sized counter resets the conversation as quickly as it does.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PATTERN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Opening ask against realized, by SKU family</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4246916"/>
                <a:gridCol w="3336863"/>
                <a:gridCol w="369077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SKU FAMILY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OPENING ASK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REALIZED AFTER NEGOTIATION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ITSM core seat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17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9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ITOM bundle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16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HRSD per employee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15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CSM platform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18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10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Now Assist add 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20 percent plus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12 percent, the widest band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holds across every product line: the signed number lands at roughly half the opening ask when the buyer is prepared. Now Assist runs widest because early deal introductory pricing has begun to lapse, which makes it the line to model first.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cap binds the rate and nothing else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cap binds the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tier change, a Now Assist attach, or a new metric delivers a double digit rise without ever breaching the clause you negotiated.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Tier drift is the vehicle.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20 to 40 percent of the realized increase arrives as SKU mix rather than price. The estate migrates upward one upgrade at a time.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Shelfware is the multiplier.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15 to 25 percent of unused fulfillers inside the base that every uplift reprices upward, which is why session 25 came first.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AI layer stacks on top.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Now Assist prices above the seat rather than inside it, and its premium can rival the seat itself.</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interrogate all three.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SKU mix, the entitlement count, and the rate. A buyer who only checks the cap has already conceded the larger argument.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contract caps the annual uplift at 5 percent. Your renewal quote is 14 percent higher than last year. Has the cap been breached?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14 is above 5, escalate 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Probably not: the cap binds the rate, and the rest arrived as tier mix, new metrics, and added SKUs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unless ServiceNow issued a price book change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caps are advisory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exactly does a percentage cap apply to?</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Probably not: the cap binds the rate, and the rest arrived as tier mix, new metrics, and added SKUs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14 is above 5, escalate 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Probably not: the cap binds the rate, and the rest arrived as tier mix, new metrics, and added SKUs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unless ServiceNow issued a price book change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caps are advisory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cap is a ceiling on the rate applied to a like for like line, so a tier change, a new metric, or an attached SKU produces a double digit total increase with the clause fully intact, which is how 20 to 40 percent of realized increases arrive as mix rather than price. Answer A is the escalation buyers make and lose, and losing it costs credibility on the arguments that would have worked. Answer D is wrong, caps are enforceable and worth having. The move is to decompose the 14 points into rate, mix, and quantity, and argue each one separately.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PROTECTION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outcomes, and when each one wins</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83840"/>
                <a:gridCol w="4082965"/>
                <a:gridCol w="44077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OUTCOME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WHEN IT WINS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COSTS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Uncapped 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Never, for the buyer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Compounding increases with no ceiling at 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Capped percentage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Short terms, and a low opening ask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still rises every single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Flat price hold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Whenever the opening uplift exceeds 5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longer commitment, which is the trade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Zero with scope add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Genuine expansion you were going to buy anyway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Added subscriptions, so only when the need is real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flat hold and a capped increase sound similar and are not. A capped increase still rises annually; a flat hold keeps the price level for the term. When the opening ask is high, take the flat hold and fund the vendor's margin through term length rather than through rate.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ServiceNow opens at an 8 percent annual uplift on a three year renewal. Which counter is strongest?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Push for a 4 percent cap, half the ask</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flat price hold across the term, funded with term length</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8 percent in year one with a review later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for zero percent with no other change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Over three years, what does a capped percentage still do?</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2026-08-14T08:46:53Z</dcterms:created>
  <dcterms:modified xsi:type="dcterms:W3CDTF">2026-08-14T08:46:53Z</dcterms:modified>
</cp:coreProperties>
</file>