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5  ·  SESSION 25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Shelfware and the consumption review</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Fifteen to twenty five percent of licensed fulfillers sit unused, paid in full, and lifted by every uplift, so the review that finds them pays for itself before the negotiation starts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Instances, environments, and the duplicate fulfiller</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5 closes. One review, every meter.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Around 700, defensible on activity, with the 640 as the internal target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900, the entitled count is what you pay for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Around 700, defensible on activity, with the 640 as the internal target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640, cut to what has proven value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850, since deployment is the real commitment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activity number is the one you can evidence to a counterparty from your own instance, and the value number is the one that tells your own organization where the next 60 seats will come from, so the two do different jobs and you need both. Answer C takes an internal working figure into an external conversation, which invites a debate about judgment rather than data. Answer A concedes the entire finding. Answer D counts provisioning as use, which is the mistake sessions 11, 20, and 22 each corrected in a different product.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ARITHMETIC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the review pays before the negotiation starts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Right sizing is usually sold as a saving. Its larger effect is that it changes what the uplift is calculated on, which is worth more than the seats themselves over a term.</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base is the argument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cap on the rate binds the rate. It does nothing about how many units that rate is applied to, which is the number the review moves.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compounding</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Reduce the base before the uplift and every future year is calculated on the smaller number. Reduce it after and you have paid the increase on waste first.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sequence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Right size, then benchmark, then negotiate. Reversing the first two means benchmarking a price on a quantity you were about to change.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timing</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Nine to twelve months out. Renewals opened that early absorbed half the realized increase of those opened inside sixty days, and the difference is time to do this.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6 opens on the renewal itself, and this is why it opens where it does: the right sizing pass is the last thing that belongs to you alone. Everything after it is a conversation with the other side.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ACTIONS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findings, four different answers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Reclaim.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Unused seats and orphaned accounts, taken back before the renewal so the count you carry into it is the count you can defend.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Redeploy.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Capacity a different team genuinely needs. The cheapest expansion available, and it never appears on an order form.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Retire.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Modules, apps, connectors, and environments nobody owns. Needs a funded owner, because switching things off is work nobody is rewarded for.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Renegotiate.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cannot reclaim or retire, but can reprice, retier, or restructure. This is the only one of the four that requires the vendor.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record the ones you keep.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knowing decision to hold unused capacity is legitimate. An unknowing one is the 15 to 25 percent. Write down which is which.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find 120 unused fulfiller seats eight weeks before renewal. What is the realistic outcome?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Full reclaim, the data is clear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Partial at best, because eight weeks is inside the window where a finding becomes a negotiating item rather than an operational fix</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findings inside 90 days cannot be used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Full reclaim plus a credit for prior years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This course has answered this question in four different products.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Partial at best, because eight weeks is inside the window where a finding becomes a negotiating item rather than an operational fix</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Full reclaim, the data is clear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Partial at best, because eight weeks is inside the window where a finding becomes a negotiating item rather than an operational fix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findings inside 90 days cannot be used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Full reclaim plus a credit for prior years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At eight weeks you have no time to reclaim the seats operationally, so the finding arrives as a request in a negotiation you are already inside, which is the weakest form it can take: the same 120 seats found at nine months would simply have been gone. Answer C is too absolute, because a late finding still has value as a counter. Answer D asks for retrospective credit on capacity you contracted for, which is not how a subscription works. The lesson is the one sessions 15, 22, and 23 each made in their own product: the cost of a finding rises with proximity to a signature date.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MODULE 5 CLOSES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sessions on the platform layer, one conclusion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App Engine, transactions, the assist pool, the estate, and now the review across all of them. The platform layer is governed, not negotiated, and the governance is what makes the negotiation cheap.</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Everything accumulates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Seats, tables, transactions, assists, environments, tenants. Nothing in the platform reduces on its own, and nothing asks permission to grow.</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register is the control</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Four sessions produced the same answer: an inventory with named owners and review dates. It is unglamorous and it is the whole discipline.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Use is the evidence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Entitled is a contract, deployed is a decision, used is a fact. Only the third one moves a price, and only you can produce it.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Early is the multiplier</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Nine to twelve months out, the same finding is worth roughly twice what it is worth at sixty days. That is the highest return habit in this course.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6 opens with the renewal machine itself: the uplift that is presented as policy, the tier drift that beats it, and the auto renewal clause that triggered silently in 7 of 10 contracts.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25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consumption review,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Shelfware sits at 15 to 25 percent of the licensed fulfiller count and hides in seven places this course has already visited, from tier features and whole modules to tables, connectors, pools, environments, and whole tenants.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It survives because nobody is punished for it, removal returns nothing to the person doing the work, and every system reports what exists rather than what exists and is unused, which is a different query that nobody runs.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review runs in four passes, entitled, deployed, used, and valued, and it belongs nine to twelve months before the renewal, because the uplift is applied to a base that includes the waste and renewals opened that early absorbed half the realized increase.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26 · Module 6 opens: the annual uplift presented as policy, the tier drift that beats it, and the auto renewal clause.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26</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funnel on one product.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Entitled, deployed, used in 90 days, valued by an owner. One product, all four numbers, and note where the data ran out.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Put a percentage on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shelfware share against the benchmark 15 to 25 percent. Above or below tells you how urgent this is.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Multiply by your uplift.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Shelfware times your annual uplift times the remaining term. That figure is what the review is worth before anybody negotiates anything.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Sort the findings into four.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Reclaim, redeploy, retire, renegotiate. Only the last one needs ServiceNow, which is usually a surprise.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your runway.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months to your renewal? If it is under six, the honest answer is that this year's review defends next year's renewal.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license rightsizing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redresscompliance.com/servicenow-license-rightsizing-playbook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four pass review in written form, the exports that produce each number, and the sequencing that keeps the cuts defensible.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2026 cost creep report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redresscompliance.com/servicenow-cost-creep-report-2026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15 to 25 percent shelfware benchmark comes from, and the arithmetic showing how every uplift reprices it upward.</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Fulfiller vs requester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redresscompliance.com/servicenow-fulfiller-vs-requester-licensing-explained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classification underneath the largest single category of shelfware, and the activity thresholds that make a reclaim defensible.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Avoiding ServiceNow true-up surprises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redresscompliance.com/servicenow-license-compliance-how-to-avoid-true-up-surprises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other direction of the same review, because the pass that finds waste also finds exposure, and you want both before they do.</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renewal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redresscompliance.com/servicenow-renewal-playbook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right sizing pass sits in the twelve month runway, which is exactly where module 6 picks up.</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25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Define shelfware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just unused seats. Modules, capabilities, tables, connectors, pools, environments, and tenants, because every meter in this course can be paid for and unused.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four pass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Entitled, deployed, used, and valued. Each pass narrows the last, and the gap between deployed and used is where the money is.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the multiplier.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uplift applies to a base that includes your shelfware, so every renewal that skips the review reprices the waste upward and compounds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Choose the right action.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Reclaim, redeploy, retire, or renegotiate. Four findings, four different answers, and picking wrong wastes the finding.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Time it to the runway.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review belongs nine to twelve months out, because renewals opened that early absorbed half the realized increase of renewals opened inside sixty days.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You are not just paying for it. You are paying more for it every year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Shelfware in a subscription is not a one time waste. It sits inside the base that the uplift is applied to, so the same unused seats cost more each year than they did the year before.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15-25%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the licensed fulfiller count sitting as shelfware, paid in full, and lifted by every uplift applied to the base.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10-20%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subscribed units unused and never trued down, which makes the true down the largest overlooked saving at renewal.</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Half</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realized increase absorbed by renewals opened 9 to 12 months out, against those opened inside 60 days. The gap is time to right size, not skill.</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Every year</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often unreviewed waste gets repriced. A renewal that skips the right sizing pass does not hold the waste flat, it lifts it.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arithmetic that makes the review urgent rather than tidy. Waste in a perpetual licence is a sunk cost. Waste in a subscription is an annuity you are paying to the other side.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INVENTORY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Seven places shelfware hides, from this course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033512"/>
                <a:gridCol w="6269258"/>
                <a:gridCol w="197178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LOOKS LIKE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SESSION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Fulfiller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Licensed users below any meaningful activity threshold, plus duplicates across tenants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11, 12, 24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Tier features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Paying for a higher tier whose differentiating features nobody used in production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7, 16, 19</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Whole modules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product bought in a bundle with no team, no workflow, and no go live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3, 20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Custom tables and apps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Applications nobody owns, drawing on the allowance permanently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13, 21</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Connectors and integrations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Deployed in a proof of concept, never removed, priced at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20, 22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assist pool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Capacity paid for inside the tier that adoption never reached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8, 23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Environments and tenants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Sub production copies and inherited instances nobody retires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that session column. Every module of this course found the same thing in a different shape, which is why the review is one exercise rather than seven.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CAUSE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it survives, and none of it is negligence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Nobody is punished for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over provisioned team has no friction. An under provisioned team files tickets. The incentive runs one way only.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Removal takes effort and returns nothing locally.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person who reclaims fifty seats gets no budget back. The saving lands in a contract they do not own.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invisible in the tools that people use daily.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system reports what exists. Almost none reports what exists and is not used, which is a different query nobody runs.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renewal rewards inertia.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Renewing the same numbers is a short meeting. Changing them is a project, and the project has to start months earlier.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accumulates from correct decisions.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item on the previous slide was a reasonable choice when it was made. Shelfware is a governance gap, not a competence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Why is 20 percent shelfware in a subscription worse than 20 percent shelfware in a perpetual licence?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not, unused is unused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uplift applies to a base that includes it, so the waste is repriced upward every year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subscriptions cost more per unit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support is bundled into subscriptions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happens to unused seats at the next renewal?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uplift applies to a base that includes it, so the waste is repriced upward every year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not, unused is unused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uplift applies to a base that includes it, so the waste is repriced upward every year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Because subscriptions cost more per unit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Because support is bundled into subscriptions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Every percentage point of uplift applies to seats nobody uses, so unreviewed shelfware compounds rather than sitting still, and a renewal that skips the right sizing pass actively reprices the waste upward. Answer A is the intuition most organizations run on and it is why the review gets deferred. Answers C and D are about the pricing model rather than the mechanic. The practical consequence is that the right sizing pass is not housekeeping you do when there is time, it is the step that decides what the uplift is calculated 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passes, each narrowing the last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review is not one number, it is a funnel. Most organizations can produce the first figure and stop somewhere in the second, which is exactly where the money starts.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Entitled</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the contract says you own, from the order form and the entitlement export. This is session 10's baseline and it is the easy one.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Deployed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is actually provisioned, switched on, and configured in the instance. The gap against entitled is pure unallocated capacity.</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Used</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has been touched in ninety days, by a person or a scheduled process. The gap against deployed is the shelfware number.</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Valued</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the owning team can say produced something. The only pass that needs a conversation rather than a query, and the one that survives challenge.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Pass 4 is what separates a defensible review from an attackable one. A finding that says nobody logged in invites an argument about the data. A finding where the owning team agrees it produced nothing does not.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review shows 900 entitled, 850 deployed, 700 used in 90 days, and owners can name value for 640. What is your negotiating number?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900, the entitled count is what you pay for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Around 700, defensible on activity, with the 640 as the internal target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640, cut to what has proven value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850, since deployment is the real commitment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number can you defend, and which one guides you?</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2026-08-14T08:46:53Z</dcterms:created>
  <dcterms:modified xsi:type="dcterms:W3CDTF">2026-08-14T08:46:53Z</dcterms:modified>
</cp:coreProperties>
</file>