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5  ·  SESSION 24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Instances and environments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Production, non production, and the three to five tenant estate, where the same worker holds a paid seat twice and the credit is only real if it is in the contract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Governing the assist meter month by month</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Where every meter in this course runs several times over.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Non production and sub production activity, which draws on the same meter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Production usage in the largest tenant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Non production and sub production activity, which draws on the same meter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licensed user count for Now Assist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Nowhere, 40 percent at month three is within tolerance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Development and sub production draw on the production meter, and a four tenant estate carries four sets of development and test environments, so the non production share of burn scales with the estate rather than with adoption. Answer A is where people look first and it is where the usage is not. Answer D reads a percentage without a projection, which session 23 spent a slide on. The estate does not create this problem, it multiplies it, which is the theme of the whole session.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CREDIT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a retiring tenant's licence book goes</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4175760"/>
                <a:gridCol w="44077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PATH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HAPPENS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RETURNS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Written into the surviving order 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Recognition language signed with the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20 to 40 percent of book value, 30 percent at the midpoint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Promised in an account team email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contractual force at signature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and the account team has usually rotated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Raised after the surviving deal is signed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Reopening a closed negotiation with nothing to trade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Very little, and only as goodwill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Never raised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retired book simply disappears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and nobody in the organization ever knows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In the worked scenario, two retiring tenants carry a combined fulfiller book of $648,000 a year. At the 30 percent midpoint that is $194,400 recognized against the new commitment, or nothing at all, and the only difference between those two outcomes is where the sentence was written.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PROGRAMME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Twelve to eighteen months, and the long pole is not technical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Inventory and scope, months 1 to 3.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tenant, fulfiller, workflow, and integration mapped. The duplicates found here are the savings case that funds the rest.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Workflow harmonization, months 3 to 10.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Aligning incident, change, request, and CMDB models across units. This is the long pole and it is a people programme, not a data move.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Migration and test, months 8 to 14.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Plan for 60 to 70 percent automated migration; custom applications and complex integrations get rebuilt by hand.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Cutover and retirement, months 14 to 18.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Legacy tenants retired, data archived to a retention plan, and the licence credit recognized at signature.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heavy customization extends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Deep customization in customer service or HR workflows pushes the timeline toward twenty four to thirty months. Scope the manual rebuild before you sign the plan.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integrator proposes booking the consolidation saving at technical go live. What is wrong with that?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 saving is real once the tenant is retired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saving lands at the surviving contract signature, so the plan should sequence retirement to the renewal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saving should be booked at project start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Savings cannot be booked until the following fiscal year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When does money actually move in this relationship?</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saving lands at the surviving contract signature, so the plan should sequence retirement to the renewal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 saving is real once the tenant is retired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saving lands at the surviving contract signature, so the plan should sequence retirement to the renewal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saving should be booked at project start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Savings cannot be booked until the following fiscal year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Consolidation is a contract event wearing a technical costume: the licence credit and the reduced commitment are recognized at the surviving contract signature date, not at cutover, so a tenant retired six months after a renewal was signed saves nothing until the next one. Answer A is the standard integrator framing and it misreads where the money moves. The practical consequence is a sequencing decision that belongs in the programme plan on day one: put workflow harmonization on the critical path and time the cutover to the renewal you are already negotiating.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MODULE 5, FOUR SESSIONS IN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platform layer has in common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App Engine, transactions, the assist pool, and the estate itself. Four different meters, one repeated shape.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decision is made elsewhere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Design reviews, engineering choices, testing plans, and acquisitions. None of these rooms contains the licence, and all of them set it.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Growth needs no approval</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Tables, transactions, assists, and tenants all accumulate without a decision. Nothing in the platform stops any of them.</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 inventory with owners is the control</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Custom apps, scheduled jobs, capabilities, environments. The same answer four times, because it is the answer.</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Timing decides the price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Before the threshold, mid year, at deal close, sequenced to the renewal. The same finding costs more the later it surfaces.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25 closes module 5 with the consumption review itself: finding what you pay for and do not use, across every meter these four sessions have opened.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estate,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Most large enterprises run three to five production tenants after acquisitions, regional rollouts, and business unit autonomy, and 12 to 20 percent of licensed fulfillers turn out to be the same worker holding a full price seat in more than one of them.</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Non production is the quiet multiplier, because every tenant carries its own dev, test, and staging copies that consume entitlement and draw on the same assist and transaction meters as production.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retiring tenant's licence book returns 20 to 40 percent when the recognition language is written into the surviving order form and nothing when it is promised in an email, and the saving lands at the contract signature rather than at the technical cutover.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25 · Shelfware and the consumption review: finding what you pay for and do not use, and closing module 5.</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tenants.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production instance, with its fulfiller count, its tier, and its renewal date. The renewal dates alone often explain a lot.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duplicates.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Match fulfiller identities across tenants. Expect 12 to 20 percent, and price the overlap at your own per seat rate.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environments.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Development, test, and staging copies per tenant, with an owner for each. Note which ones nobody can name a purpose for.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inherited tenant.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have acquired a company, is its ServiceNow instance on any integration backlog, or is it waiting for a renewal to notice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credit language.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have ever retired a tenant, find where the credit was recognized. If it was an email, that is the lesson, and it is not too late for the next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Consolidate ServiceNow instances, and cut licence cost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redresscompliance.com/servicenow-multi-instance-consolidation-landing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worked consolidation in full: the duplicate fulfiller arithmetic, the credit mechanic, and the twelve to eighteen month sequence.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Now Platform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redresscompliance.com/servicenow-now-platform-negotiation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platform line underneath every tenant, which is what multiplies when the estate does.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Fulfiller vs requester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redresscompliance.com/servicenow-fulfiller-vs-requester-licensing-explained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seat definition that gets paid twice in a multi tenant estate, and the classification work that finds it.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license rightsizing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redresscompliance.com/servicenow-license-rightsizing-playbook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identity matching and activity audit that produce the duplicate list, applied across instances rather than within one.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renewal negotiation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redresscompliance.com/servicenow-renewal-negotiation-playbook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credit language belongs and how a consolidation gets sequenced to the renewal that recognizes it.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Most large enterprises run three to five production tenants, each with its own fulfiller pool, its own contract line, and its own sub production copies.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duplicate fulfillers.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12 to 20 percent of licensed fulfillers are the same worker holding a seat in two or more tenants, billed twice for one person.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non production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Dev, test, and staging copies consume entitlement and draw on the same consumption meters as production.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the credit into the contract.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retiring tenant's licence book earns 20 to 40 percent when negotiated into the surviving order form, and zero when left to an email.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Sequence to the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saving lands at the contract signature, not at the technical cutover, so the retirement date and the renewal date belong on the same plan.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estate is the multiplier on everything else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lesson in this course so far assumed one instance. Run three and the fulfiller pool, the platform overhead, the consumption meters, and the governance all multiply, and only some of that duplication buys you anything.</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 to 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Production tenants in a typical large enterprise estate, arriving through acquisitions, regional rollouts, and business unit autonomy.</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12-20%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Licensed fulfillers who are duplicates of the same worker holding a seat in two or more tenants. One person, two full price seats.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20-40%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credit on a retiring tenant's licence book when it is negotiated into the surviving contract. Zero when it is left to a side email.</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12-18 mo</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typical end to end consolidation, where workflow harmonization rather than the technical clone is the long pole.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multi tenant estate is the normal end state for a large enterprise, not a defect. It becomes a defect when nobody has priced it, which is a different and more fixable problem.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DRIVERS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reasons the tenants exist, and why they persist</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05456"/>
                <a:gridCol w="4175760"/>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DRIVER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ARRIVES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SURVIVES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Acquisitions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target keeps running its own instance after close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Identity and finance integrate first; the tenant is deferred past the first joint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Regional rollouts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separate instance per region for data residency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Data protection concerns outlive the technical case by years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Business unit autonomy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division bought ServiceNow independently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division controls its roadmap and resists migrating to a shared tenant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Sub production sprawl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Each production tenant carries dev, test, and staging copies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Nobody retires an environment; there is no cost signal attached to keeping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Acquisitions are the largest single driver. The counter move is to put the ServiceNow tenant on the integration backlog at deal close rather than at the first joint renewal, because the credit conversation is far stronger while the surviving contract is being negotiated anyway.</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DUPLICATE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worker, two full price seats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mechanic.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ServiceNow licenses the fulfiller, the full access user who works records. The same person holding a seat in two tenants is billed in both, at full price, in both.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scale.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12 to 20 percent of licensed fulfillers are duplicates across the estates reviewed, and nothing in either tenant flags it, because neither tenant can see the other.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Analyst ranges put a fulfiller at roughly $100 to $215 per month by tier, so a benchmark $135 is about $1,620 a year, twice, for one worker.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orphans alongside them.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Inactive and orphaned accounts never get cleaned up while a tenant runs in isolation, so the duplicate audit finds those in the same pass.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is invisible by construction.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tenant's own usage data is complete and correct. The duplication only exists in the space between them, which no report covers.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run three tenants with 1,000 licensed fulfillers between them. Where do you expect the largest single recovery?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Negotiating a better per fulfiller rate across all three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Deduplicating workers who hold a seat in more than one tenant, plus the orphans found alongside them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Downgrading tiers on the two smaller tenants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Reducing sub production copies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of these is a full price seat paid twice for one person?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Deduplicating workers who hold a seat in more than one tenant, plus the orphans found alongside them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Negotiating a better per fulfiller rate across all three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Deduplicating workers who hold a seat in more than one tenant, plus the orphans found alongside them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Downgrading tiers on the two smaller tenants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Reducing sub production copies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Duplicate fulfillers are the most expensive consequence of a multi tenant estate: in the worked benchmark, 1,000 licensed seats collapse to 820 unique active fulfillers, reclaiming 180 seats at roughly $1,620 each, about $291,600 a year before the platform stacks are touched. Answers A, C, and D are all real and all smaller, and answer A in particular is the reflex this course keeps interrupting, because a better rate on a population containing 180 people who should not be there is a discount on a mistake.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NON PRODUCTION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environments nobody prices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production tenant carries its own development, test, and staging copies, and each of those touches something you pay for.</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They consume entitlement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Sub production copies draw on the platform stack, and the benchmark puts platform and sub production overhead at a material six figure line per tenant.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They share the assist pool</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Development and sub production usage draws on the production meter. Teams exhausted pools without a single production user noticing.</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They run the transaction meter</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Test harnesses run harder than users. A load test is a machine built to generate volume, which is what session 22 said about machine meters.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Nobody retires one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There is no cost signal on an idle environment, so the sensible answer is a named owner and a review date, exactly as with custom apps.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third time in three sessions that the answer has been an inventory with owners and review dates. That repetition is the point: consumption problems are governance problems wearing different technical clothing.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assist pool is 40 percent consumed at month three and production adoption has barely started. You run four tenants. Where do you look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Production usage in the largest tenant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 production and sub production activity, which draws on the same meter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licensed user count for Now Assist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Nowhere, 40 percent at month three is within tolerance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You met this pattern last session. The estate makes it larger.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2026-08-14T01:53:00Z</dcterms:created>
  <dcterms:modified xsi:type="dcterms:W3CDTF">2026-08-14T01:53:00Z</dcterms:modified>
</cp:coreProperties>
</file>