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SERVICENOW LICENSING MASTERY  |  MODULE 5  ·  SESSION 23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Governing the assist meter</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A capped rate with no monitoring is a cap you discover at true up, so this is the monthly discipline that keeps the terms you negotiated worth something</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Transactions, and the meters that count machines</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Not how to size the pool. How to run it. 28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23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18</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Run the attribution review, then decide whether the burn is value or waste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Buy top up capacity now at the capped rate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Run the attribution review, then decide whether the burn is value or waste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Suspend Now Assist until the renewal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Ask ServiceNow for a bigger pool at no cost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You do not yet know what is burning, and the two possible answers lead to opposite decisions: if the top capability is deflecting cases at scale then buying capacity is correct and cheap, and if it is a test harness or a looping agent then buying capacity funds a defect for a year. Answer A is the reasonable sounding move that removes your reason to look. Answer C throws away the value with the waste and will be reversed within a month by the business. Answer D is a request without an argument, and month five is when you still have time to build one.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18</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MID YEAR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window nobody uses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Around month six you can see the shape of the year with enough confidence to act, and you are still far enough from the renewal that the conversation is operational rather than commercial.</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you have</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Six months of trended burn, attribution by capability, and a projection you can defend. That is a stronger position than most renewal teams ever assemble.</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you ask for</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Pool resize against measured demand, or the rollover clause exercised, or the ceiling review triggered. All of these were negotiated for exactly this moment.</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Why now beats later</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At renewal the same data becomes a compliance discussion. Mid year it is a planning discussion, and planning discussions have better prices.</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it costs to skip</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Ten months of overage accruing at whatever rate you agreed, discovered in a meeting where you are also negotiating everything else.</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This is the same timing lesson as sessions 15 and 22, and it recurs because it is the single highest return habit in this course: the cost of a finding rises with proximity to a signature date.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23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18</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DIAGNOSIS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Two problems that look identical on the chart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Burning fast, producing value.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Deflection up, handling time down, cases closing without a fulfiller. Buy the capacity. This is the outcome you paid for.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Burning fast, producing nothing.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workflow that loops, an agent retrying, a test harness left running. Fix the defect, and do not buy capacity to feed it.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Burning slowly, producing value.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narrow, well targeted deployment. Fine, and check that rollover applies before you congratulate anybody on the underspend.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Burning slowly, producing nothing.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most expensive quadrant, because it is invisible. You are paying for a bundled capability nobody adopted, and it will be quietly renewed.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report cannot tell you which.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Consumption data gives you the burn. The value half comes from the workflow owner, which is why attribution is by team and not just by capability.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18</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Consumption is well under the pool and the AI programme is reported as a success on cost. What should the governance forum record?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saving, and reduce the pool at renewal</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An adoption question, plus a rollover check, before anybody calls the underspend a saving</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under consumption carries no risk</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case for buying more AI capability with the headroom</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an unused pool actually mean?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18</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adoption question, plus a rollover check, before anybody calls the underspend a saving</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saving, and reduce the pool at renewal</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An adoption question, plus a rollover check, before anybody calls the underspend a saving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under consumption carries no risk</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case for buying more AI capability with the headroom</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An unused pool is capacity you already paid for inside the tier, so calling it a saving mistakes shelfware for thrift, which is the same error as low HRSD adoption in session 19. Answer A is half right and premature: reducing the pool is a reasonable renewal move once you know whether the underspend is a targeted deployment or a stalled programme. Answer C ignores that rollover has to be claimed. Answer D spends against headroom before establishing that the capability you already hold is being used, which is how estates end up with three AI capabilities and one adopted.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18</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OPERATING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habits, running all year</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None of this is a negotiation. It is what makes the next negotiation short, because you arrive with the answer already written down.</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Monitor before overage, not after</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Alerts fire on the projection crossing the pool, not on the pool being spent. By the time it is spent, the decision has been made for you.</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Dev and test on the same dashboard</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One page, both environments. Separate reporting is how a testing programme exhausts a production budget without anyone lying to anyone.</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Recheck the model as agents ship</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Consumption scales with automation, not headcount, so every new agent invalidates the forecast that justified the pool.</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One owner, named</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platform owner holds the number monthly. Procurement holds the clauses. Neither one alone has ever caught an overage in time.</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Session 24 turns to the estate itself: production, non production, and the multi instance estates where all of this runs three to five times over.</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23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18</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23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Governing the meter,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Overage landed at 15 to 30 percent of tier spend with a 22 percent median once assist and agents were in real use, and the terms negotiated in session 8 only hold if somebody watches the number between signature and true up.</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monthly page is five lines, consumed, burn rate, projected year end, non production share, and the top five capabilities, and the projection is the line that turns a report into a decision.</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Every threshold names an action and an owner, the mid year window is where a planning conversation replaces a compliance one, and an underspent pool is an adoption finding rather than a saving.</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24 · Instances and environments: production and non production, the multi instance estate, and the consolidation that reclaims duplicate fulfillers.</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23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16 / 18</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24</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Draft the one page report.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Five lines against your own pool. If a line cannot be filled from data you hold today, that gap is the finding.</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Split production from everything else.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share of your assist burn is dev, test, and load? Expect it to be higher than anyone in the room guesses.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Rank the capabilities.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Top five by consumption, with the owning team beside each. Then ask each owner what it produced.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Project the year.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Trailing three month average, extended to term end, against the pool. Write the number down and date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clauses are live.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Rollover, capped rate, ceiling. Confirm each one is exercisable and who exercises it, because a clause nobody can name is a clause nobody will use.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18</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Now Assist consumption and overage in 2026</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redresscompliance.com/servicenow-now-assist-consumption-overage-2026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15 to 30 percent overage benchmark, the actions model, the shared production meter, and the four terms that cap the variable bill.</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Now Assist pricing deep dive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redresscompliance.com/servicenow-now-assist-pricing-deep-dive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an assist costs and what different actions consume, which is the arithmetic under every line of the monthly report.</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Now Assist pillar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redresscompliance.com/servicenow-now-assist-pillar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full capability and packaging treatment, including what arrived bundled and therefore needs adoption evidence rather than a purchase.</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Now Assist strategy for 2026</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redresscompliance.com/servicenow-now-assist-strategy-2026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Sequencing an AI rollout so consumption follows value, which is the difference between the two fast burning quadrants.</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2026 pricing tiers pillar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redresscompliance.com/servicenow-2026-pricing-tiers-pillar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Which pool your tier ships with, and how the Foundation, Advanced, and Prime ladder sets the starting point for all of this.</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23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18</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23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the monthly report.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Five lines, one page, trended against the pool, with non production on the same page as production rather than in a separate conversation.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Attribute the burn.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capability, which team, which agent. An aggregate number tells you that you have a problem and never which one.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Set thresholds that trigger something.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number with no action attached is a dashboard. Each threshold names what happens and who does it.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Use the mid year window.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moment you can see the year's shape is the moment to reopen the pool, months before anybody is negotiating a renewal.</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Separate the two diagnoses.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Burning fast because the AI is working is a good problem. Burning fast because a workflow loops is a different one, and they get opposite responses.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18</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You negotiated the terms. Now they have to survive the year</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Session 8 got you the pool sized, the rate capped, rollover in place, and a ceiling that triggers a review. Every one of those is worth exactly nothing if nobody is watching the number between signature and true up.</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15-30%</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Where overage landed against tier spend once Now Assist and agents were in real use, at a 22 percent median. The tier price was predictable and the meter was not.</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Same pool</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Development and sub production usage draws on the production meter, and teams exhausted pools without a single production user noticing.</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22%</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median overage above tier spend. Not a tail risk, a median, which means the middle of the distribution was surprised.</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At true up</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When an unmonitored cap gets discovered. The clause was negotiated correctly and it protected a number nobody was tracking.</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Bundling lowered the anxiety and raised the bill: the visible add on line became an invisible meter. That trade is only bad if you leave it invisible.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23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18</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REPORT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lines, one page, every month</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505456"/>
                <a:gridCol w="4175760"/>
                <a:gridCol w="4593336"/>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LINE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SAYS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 IT IS ON THE PAGE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Consumed to date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Against the pool, as a percentage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headline, and on its own it is not enough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Burn rate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This month, and the trailing three month average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single month is noise. Three months is a trajectory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Projected year end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Trailing average extended to the term end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This is the number the whole report exists to produce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Non production share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proportion of the burn is dev, test, and load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Because it is the overage source nobody models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Top five by capability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Which skills and agents consumed the most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only line that tells you what to actually do</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Projected year end is the number that turns a report into a decision. Percentage consumed tells you where you have been; the projection tells you whether to act, and there is a very large difference between the two in month four.</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23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18</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ATTRIBUTION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An aggregate number is a fire alarm with no address</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By capability.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Summarization, case generation, code assistance, agent runs. They burn at different rates and only some of them are load bearing for the business.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By team.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Because the conversation about slowing down is a conversation with a named team, and it goes very differently when you can show them their own line.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By agent.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autonomous agent completing a task consumes several times an interactive prompt, running many actions per task, so a single agent can dominate the chart.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By environment.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Production against dev, test, and load. This split is what stops a testing programme quietly eating a production budget.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keep the list short.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Top five, not everything. A report nobody reads governs nothing, and the tail is rarely where the money is.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18</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Month four, you are 30 percent through the pool. Production adoption is modest. What is the first question?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to do, 30 percent at month four is on track</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How much of that burn is non production, and which capability leads the list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How many users are licensed for Now Assist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to buy a top up pack now while rates are known</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Thirty percent at month four looks fine. Does it?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18</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How much of that burn is non production, and which capability leads the list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to do, 30 percent at month four is on track</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How much of that burn is non production, and which capability leads the list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How many users are licensed for Now Assist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Whether to buy a top up pack now while rates are known</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Thirty percent at month four is only on track if adoption is already at its steady state, and it is not: production adoption is modest, so the burn is coming from somewhere other than the users you are counting, and dev and sub production draw on the same pool. Answer A reads the percentage without the trajectory, which is exactly what the projection line exists to prevent. Answer C is the seat instinct in a consumption world one more time. Answer D buys capacity before diagnosing the burn, which is how you fund a looping workflow for a year.</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18</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THRESHOLDS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Each number names an action and an owner</a:t>
            </a:r>
            <a:endParaRPr lang="en-US" sz="270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691045"/>
                <a:gridCol w="4268555"/>
                <a:gridCol w="4314952"/>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TRIGGER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HAPPENS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WHO OWNS 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Projection above 100 percent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Diagnose before you buy: attribution review inside two weeks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platform owner, not procurement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Non production above 20 percent of burn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Testing plan reviewed and load tests scheduled against a quota</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delivery lead running the programme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Any single capability above 40 percent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Confirm it is the one delivering the value, or throttle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business owner of that workflow</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Projection under 60 percent at mid year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Rollover conversation, and a check that adoption is real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platform owner with the AI programme sponsor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Notice the last row. Under consuming is a finding too, and it is the one nobody writes a threshold for, because a pool you are not using is a value problem that will be read as a saving right up until the renewal.</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23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18</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projection says you finish the year at 140 percent of the pool. It is month five. Which move comes first?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Buy top up capacity now at the capped rate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Run the attribution review, then decide whether the burn is value or waste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Suspend Now Assist until the renewal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Ask ServiceNow for a bigger pool at no cost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 you not yet know?</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18</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2026-08-14T01:52:59Z</dcterms:created>
  <dcterms:modified xsi:type="dcterms:W3CDTF">2026-08-14T01:52:59Z</dcterms:modified>
</cp:coreProperties>
</file>