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SERVICENOW LICENSING MASTERY  |  MODULE 5  ·  SESSION 22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The quiet consumption meters</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Integration Hub, RPA, and transaction based licensing, where the meter counts machine activity, runs at three in the morning, and answers to nobody</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Build versus buy, and the four questions for a design review</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meters that count machines rather than people. 28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22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18</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Wait for the API, or scope the bots as a dated bridge with a retirement date in the plan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Approve it, automation saves manual effort either way</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Wait for the API, or scope the bots as a dated bridge with a retirement date in the plan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Refuse, RPA is never the right answer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Approve it and negotiate a discount on the bots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bridge with a dated retirement is a legitimate answer and a bridge without one becomes permanent, which is session 21's unowned application in a different costume. Answer A is how a temporary workaround acquires a permanent licence line. Answer C is too strong, because there are systems that will never expose an interface and bots are the honest solution there. Answer D negotiates the price of something you may not need in fourteen months, which is the reflex this course keeps asking you to interrupt.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18</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THRESHOLD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Crossing the cap is a repricing, not an invoice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Above a defined threshold the transaction count caps the tier and pushes you toward Enterprise. That is a different and worse event than paying for units above an allowance.</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Where it lives</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Inside the order document, in the product use definitions. Not the product page, not the deck. Session 4 built the habit of reading exactly this.</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Why it is worse than overage</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An overage is a variable cost you can reduce next month. A tier move reprices the whole line and does not reverse when consumption falls back.</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How it is found</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At the renewal, by the account team, with the consumption record in front of them. You have the same record and can read it first.</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it changes today</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If you are at 70 percent of your threshold, that is a governance trigger now, not a topic for the renewal meeting in eleven months.</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This is the same asymmetry as the tier migration in session 7. Anything that resets your baseline upward is worth far more attention than anything that bills you monthly, because you only pay a monthly bill once.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22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18</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GOVERNANCE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controls, none of which is an approval step</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 automation inventory.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scheduled job, flow, and integration, with its frequency and its owner. This is the register from session 13, extended to things that run rather than things that store.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monthly consumption number.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figure, trended, against the threshold. A trend line answers the only question that matters, which is when you cross.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frequency review.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Ask of every hourly job whether hourly is a requirement or a default. Half of them are a default, and moving to daily costs nothing operationally.</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failure alert that is also a cost alert.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Retry storms consume. The team that fixes the integration should know the outage had a bill attached.</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no approval gate.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Deliberately. Gating automation slows the thing the platform is for. Count it, own it, and review frequency instead.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22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18</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are at 70 percent of your contractual transaction threshold, eleven months before renewal. What is the right move?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yet, you are still inside the threshold</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Review job frequency and integration volume now, while a reduction still changes the renewal position</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Tell ServiceNow immediately and ask for a higher threshold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Raise it at the renewal meeting when you have the full year of data</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When does a consumption fact stop being fixable?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18</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Review job frequency and integration volume now, while a reduction still changes the renewal position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yet, you are still inside the threshold</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Review job frequency and integration volume now, while a reduction still changes the renewal position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Tell ServiceNow immediately and ask for a higher threshold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Raise it at the renewal meeting when you have the full year of data</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Eleven months is enough time for a frequency review to show up in the trend line you take to the table, and a falling curve argues for you in a way that a full year of rising data never will. Answer A treats a threshold as a wall rather than a trajectory. Answer C opens the conversation from the weakest possible position, volunteering a problem before you have tried to fix it. Answer D is the mistake session 15 named: it converts a fixable operational fact into a fixed negotiating fact, and the cost of the same finding rises the closer you get to a signature date.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18</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LEVERS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actually moves the consumption line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Four moves, ordered by how much they return for the effort, which is not the order most estates try them in.</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1 · Frequency</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cheapest reduction available. Hourly to daily on jobs that never needed hourly, with no operational change and no negotiation required.</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2 · Retirement</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Automations for processes that no longer exist. Every estate has them, and they run perfectly, forever, producing nothing.</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3 · Design</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Batching where events are chatty, and asking whether a real time dashboard needs to be real time. Engineering choices with a price attached.</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4 · The threshold itself</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Negotiated with a trend line rather than a hope, and negotiated before you cross it, because after is a tier conversation.</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Session 23 takes the other consumption meter, the assist pool, and asks the harder question: not how to size it, which session 8 covered, but how to govern it month by month once it is live.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22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18</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22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quiet meters,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Transactions are consumed by integration events, flow executions, mobile refresh cycles, scheduled jobs, and report frequency, none of which grows because your business grew and none of which has a person standing in front of it.</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threshold lives in the order document rather than the marketing material, and crossing it pushes the tier toward Enterprise, which reprices the line permanently instead of billing you for a month.</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controls are an automation inventory, a monthly trended number, and a frequency review, and the cheapest reduction available is turning hourly jobs that never needed to be hourly into daily ones.</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23 · Governing Now Assist consumption: the monthly discipline, the burn rate, and why a capped rate with no monitoring is a cap you discover at true up.</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22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16 / 18</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23</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your threshold.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Open the order document and the product use definitions and write down the transaction cap. If nobody can find it, that is finding number one.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Count the scheduled jobs.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How many run hourly or more often, and against which tables? Multiply by 8,760 and look at the number honestly.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the integrations.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inbound webhook source, with the system that controls the volume. Note which of those systems is not yours.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Ask about bots.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you hold RPA, name each bot, the system it drives, and whether that system now has an API. Some of them will.</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Plot the trend.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Twelve months of consumption against the threshold. Where does the line cross, and is that before or after your renewal?</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22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18</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ServiceNow Creator licensing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redresscompliance.com/servicenow-creator-licensing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transaction cap triggers in written form, the tier consequence of crossing them, and the Platform against Creator split underneath.</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App Engine licensing, explained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redresscompliance.com/servicenow-app-engine-licensing-explained</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custom application side of the same order form, including the integration staging tables that draw on your allowance.</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ServiceNow products list, the 2026 catalog map</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redresscompliance.com/servicenow-products-list-2026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Integration Hub and Automation Engine sit in the catalog, and what each one is actually sold to solve.</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Avoiding ServiceNow true-up surprises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redresscompliance.com/servicenow-license-compliance-how-to-avoid-true-up-surprises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How consumption gets found at renewal rather than volunteered, and what the first seven days after a claim look like.</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license rightsizing playbook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redresscompliance.com/servicenow-license-rightsizing-playbook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measurement cadence that turns a consumption trend into a negotiating position instead of a discovery.</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22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18</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22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five triggers.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Integration events, flow executions, mobile refresh, scheduled jobs, and report frequency, all of which consume transactions without a person present.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your threshold.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transaction cap sits inside the order document rather than the marketing collateral, which is exactly where session 4 told you to look.</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consequence correctly.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Crossing the cap pushes the tier toward Enterprise, so this is a repricing rather than an overage line, and it is permanent.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Separate the two hubs.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Integration Hub connects systems, RPA drives interfaces that have no API, and they are different purchases for different problems.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Govern a meter with no owner.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Machine consumption grows without a decision, so the control is an inventory and a monthly number rather than an approval step.</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22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18</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Nobody is standing in front of this meter</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Every meter in modules 3 and 4 counted people, and people can be audited, reclassified, and asked what they do. A transaction meter counts machines, and machines are not on anybody's list.</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8,760</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Executions a year from one hourly scheduled job. Nobody approved 8,760 of anything. Somebody approved a job that runs hourly.</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In the order</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Where the transaction threshold lives. Not in the product page, not in the deck, and not in anybody's memory of the negotiation.</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A tier move</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What crossing the cap triggers, pushing you toward Enterprise. This is a repricing of the whole line, not a per unit overage.</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No owner</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Who watches machine consumption in most estates. Every integration has a builder, and the aggregate has nobody.</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pattern to hold on to: every consumption problem in this course was created by a reasonable decision that nobody counted. Transactions are the purest version of it, because there is not even a person to ask.</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22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18</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TRIGGERS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that consume transactions</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691045"/>
                <a:gridCol w="4082965"/>
                <a:gridCol w="4500541"/>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TRIGGER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IS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WHY IT GROWS QUIETLY</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Integration event volume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Inbound webhook events from external systems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Volume is set by the other system, which nobody on your side controls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Flow Designer executions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Each flow execution against a custom table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One new flow on a busy table can outweigh a year of user growth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Mobile app refresh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Refresh cycles on a custom application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Scales with devices and refresh interval, never with licensed users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Scheduled jobs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Hourly or sub hourly jobs on a custom table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Counts cumulatively, forever, whether or not the output is read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Report run frequency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Real time dashboards on custom tables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dashboard left open on a wall screen runs all night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Read that column on the right again. Not one of those five grows because your business grew. They grow because somebody configured something sensible and then went home.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22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18</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DIFFERENCE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 machine meter breaks the habits you have built</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There is no activity audit.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Module 3's whole method was measuring what people actually do. A scheduled job does exactly what it was told, every time. There is nothing to reclassify.</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Growth is decoupled from headcount.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seat count can be flat, your business flat, and your transaction count still doubles, because automation is the point of the platform.</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Failure is expensive.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broken integration that retries is still consuming. The worst month is often the month something was wrong, which is a genuinely unfair way to be billed.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Non production counts.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Test harnesses run harder than users do, and a load test is a machine designed to generate volume. Session 24 takes this properly.</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nobody feels 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 over licensed person is visible in a list. An over consuming job is a line in a system log that nobody reads until the renewal quote arrives.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22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18</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headcount is flat, your fulfiller count is flat, and your transaction consumption grew 60 percent this year. What is the most likely cause?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counting error, since nothing else grew</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New automation: flows, scheduled jobs, and integrations added during the year</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More users logging in more often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ServiceNow changed the definition of a transaction</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actually drives this meter?</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18</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New automation: flows, scheduled jobs, and integrations added during the year</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counting error, since nothing else grew</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New automation: flows, scheduled jobs, and integrations added during the year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More users logging in more often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ServiceNow changed the definition of a transaction</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Transaction consumption tracks automation, not people, so flat headcount alongside 60 percent growth is the expected shape rather than a contradiction. Answer C imports the seat instinct one more time and it does not apply: a user clicking more does not move this meter meaningfully next to a job that runs every hour. Answer A is worth ruling out and rarely the answer. Answer D happens and is checkable in one place, the product use definitions in your order document. Start with the automation inventory, because that is where the growth almost always is.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18</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TWO HUBS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Different problems, different purchases</a:t>
            </a:r>
            <a:endParaRPr lang="en-US" sz="2700" dirty="0"/>
          </a:p>
        </p:txBody>
      </p:sp>
      <p:graphicFrame>
        <p:nvGraphicFramePr>
          <p:cNvPr id="9"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319867"/>
                <a:gridCol w="4268555"/>
                <a:gridCol w="4686131"/>
              </a:tblGrid>
              <a:tr h="411480">
                <a:tc>
                  <a:txBody>
                    <a:bodyPr/>
                    <a:lstStyle/>
                    <a:p>
                      <a:pPr indent="0" marL="0">
                        <a:buNone/>
                      </a:pP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INTEGRATION HUB</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RPA</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What it does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Connects systems that expose an interface, through spokes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Drives systems that expose no interface, by operating the screen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When it is right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Almost always, when the target has an API</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Only when there is genuinely no API and no prospect of one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What it costs you</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Transactions, plus spoke availability gated by tier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Bots, plus the transactions their runs generate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failure mode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Buying the tier for one premium spoke nobody has scoped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Automating a bad process instead of fixing it, at licence cost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RPA is a workaround with a licence attached, and sometimes a completely correct one. The question to ask before you buy bots is whether the target system will still have no API in three years, because if it will, you have bought a permanent cost to avoid a temporary one.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22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18</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team proposes RPA bots to automate data entry into a vendor system that is due to expose an API next year. What is the buyer response?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Approve it, automation saves manual effort either way</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Wait for the API, or scope the bots as a dated bridge with a retirement date in the plan</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Refuse, RPA is never the right answer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Approve it and negotiate a discount on the bots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is the cost of the thing that does not get retired?</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18</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2026-08-14T01:52:59Z</dcterms:created>
  <dcterms:modified xsi:type="dcterms:W3CDTF">2026-08-14T01:52:59Z</dcterms:modified>
</cp:coreProperties>
</file>