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5  ·  SESSION 21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build versus buy line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When a custom app is cheaper than a product, when it is not, and why the decision is made by architects who never see the price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SecOps and IRM, and module 4 closed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5 opens on the platform layer itself.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maintenance and ownership cost of the build, plus the uplift on the buy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first-year licence difference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maintenance and ownership cost of the build, plus the uplift on the buy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Implementation services on the buy side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training cost for end users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Both decisive lines are recurring and both are usually missing from the comparison: the build's ownership cost is real effort nobody budgets past year one, and the buy's uplift compounds on a base that grows. Answer A is the number the business case is built on and the least decisive over a term. Answer C is a genuine one-off that rarely flips the decision. The rule is simple: compare recurring against recurring, over the same horizon, or the comparison is decorative.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HYBRID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outcome that pays twice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custom app that reads or writes ITSM, HRSD, or CSM data has crossed into process licensing, so you carry App Engine and the process product for the same workflow.</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How it happens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build is scoped standalone, then a sensible integration is added later because the data is right there. No decision is revisited.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is worst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pay App Engine for the build, process licensing for the crossing, and you still own the maintenance a product would have carried for you.</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design question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Does this app need live process data, or a copy, a summary, or a link? About half the time the requirement survives without crossing.</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honest reckoning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the app genuinely needs process data continuously, that is strong evidence the product was the right answer all along.</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last card is the useful one. A build that keeps reaching into process data is telling you something about the requirement, and it is worth listening to before the third integration.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PORTFOLIO</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Custom apps are a portfolio, not a collection</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app has an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person, not a team that has since reorganized. Ownership is what makes retirement possible later.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app has a review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asking one question: is this still used, and by whom? Usage data answers it in minutes.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app has its tables counted.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allowance, from session 13's register, so the portfolio's licensing cost is visible as one number.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app has a boundary test recorded.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it touch process data? Decided deliberately at build, rechecked when integrations are added.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retirement is a funded activity.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Switching an app off takes effort nobody is rewarded for, which is why it does not happen unless somebody schedules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estate has 40 custom apps. Nobody can name an owner for 12 of them. What is the licensing consequence?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unowned apps still work fine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Their tables draw on the allowance permanently, because unowned apps are never retired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should be deleted immediately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a security consequence, not a licensing one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happens to an app nobody owns?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Their tables draw on the allowance permanently, because unowned apps are never retired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unowned apps still work fine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Their tables draw on the allowance permanently, because unowned apps are never retired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should be deleted immediately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a security consequence, not a licensing one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app without an owner has nobody who can authorize switching it off, so it consumes allowance indefinitely regardless of whether anybody uses it, which is how a third of custom tables end up belonging to applications nobody can identify. Answer C is right about the direction and wrong about the method: deleting apps you cannot identify is how you break a process somebody depends on. Assign owners first, then let the owners retire what is dead.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FRAMEWORK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questions, asked before the design review ends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these requires a licensing expert in the room. They require somebody to ask four questions while the decision is still open.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Does a product model this?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a product already models the workflow, building it means rebuilding a shape somebody else maintains. Sometimes still right, but it should be deliberate.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Does it touch process data?</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yes, price the crossing now. If the answer is yes and permanent, the product was probably the answer.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What is the three year cost of each?</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Licences plus tables plus maintenance against product line plus tier plus platform seats plus uplift. Recurring against recurring.</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Who owns it in year three?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name. If nobody can be named, the build is already carrying its most expensive future cost.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22 continues module 5 with Integration Hub and transaction-based licensing, where the meter counts machine activity and nobody is watching at all.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Build versus buy,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decision is made in design reviews by people weighing fit and effort, all legitimate criteria, none of which is the licence, so the commercial consequence is decided by people who never see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build costs App Engine licences plus table allowance plus maintenance that nobody budgets past year one, while a buy costs a product line on its own unit plus a tier plus platform seats plus a compounding uplift.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worst outcome is the accidental hybrid, where a custom app reaches into process data and you pay both, and an app that keeps reaching is telling you the product was the right answer.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22 · Integration Hub, RPA, and transaction-based licensing: the quiet meters that count machine activity rather than people.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portfolio.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custom applications does your estate run, and how many have a named owner today?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hybrids.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custom apps read or write ITSM, HRSD, or CSM data? Each one is a crossing that should have been priced.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one build over three years.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your largest custom app: licences, tables, and the effort to maintain it. Compare against what a product would have cost.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unowned.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Apps with no owner, with their table counts. That list is your retirement backlog and your allowance recovery.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fourth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Get 'who owns this in year three' onto your design review template. It costs nothing and changes decisions.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App Engine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redresscompliance.com/servicenow-app-engine-licensing-explained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build side priced properly: the tier, the user typing, the table allowance, and the boundary rules that create the hybrid.</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products list, the 2026 catalog map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redresscompliance.com/servicenow-products-list-2026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buy side of the decision: what the catalog already models, before anybody builds it again.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portfolio review discipline, applied to custom applications as well as to users and products.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custom tables consume entitlement quietly, which is the build cost that only surfaces at a renewal.</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tiers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redresscompliance.com/servicenow-2026-pricing-tiers-pillar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packaging context for the buy side, including what is now bundled and therefore not worth building around.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Frame the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Build on App Engine, buy the product, or do neither, as a commercial choice rather than an architectural preference.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a build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 Engine licences, tables against the allowance, the people, and the maintenance nobody budgets past year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a buy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product line, its own unit, its tier ladder, and the platform seats underneath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hybrid trap.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custom app that touches process data and ends up costing both, which module 3 established as the boundary crossing.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Govern the portfolio.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Custom applications as a managed portfolio with owners and retirement, rather than an ever-growing collection.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decision is made where the price is invisible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Build versus buy gets settled in a design review by people evaluating fit, effort, and elegance. Every one of those is a legitimate criterion. None of them is the licence.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 meters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build consumes App Engine users and your custom table allowance. A buy consumes a product's own unit. They are never directly comparable without work.</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15-40%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Custom table growth across a single term as teams shipped apps against a fixed allowance. Build decisions accumulate; nobody counts them together.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Both</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a custom app that reads or writes process data costs: App Engine, plus process licensing. The hybrid is the most expensive outcome available.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Year 2</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When a build's real cost appears. The licence is visible at year one; the maintenance, the tables, and the person who owns it are not.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Nobody in that design review is doing anything wrong. The commercial consequence simply is not in the room, which is the same structural gap as every other session in this course.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outcomes, and when each is right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4546939"/>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 IT IS GENUINELY RIGHT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FAILURE MODE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Build on App Engine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workflow specific to your organization, on its own data, with no product that fits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Built because building is culturally easy, then maintained forever by nobody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Buy the product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common workflow that a product already models, where you would rebuild its shape anyway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Bought at the tier and scope of maximum ambition, per module 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Neither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requirement is real but small, and a form, a report, or a process change serves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Rarely considered, because a platform makes building feel like the default answer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Both, accidentally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custom app that touches process data, paying App Engine and process licensing at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fourth row is not a strategy, it is what happens when the boundary from session 13 gets crossed without anyone noticing. It is worth naming precisely so it can be avoided deliberately.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BUILD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build actually costs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App Engine licences.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Creators and Builders to develop it, Users to consume it, on the typing from session 13 where almost everybody belongs in the cheap tier.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table allowance.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table the app creates draws against a fixed contractual number. Free at build time, priced at renewal.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people, year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visible cost, usually the only one in the business case, and usually the one that is accurate.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people, every year after.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Maintenance, platform upgrades, the person who understands it leaving. This is where builds quietly beat their estimates.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retirement that never happens.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Custom apps outlive their sponsors, and their tables outlive them again. Session 13's register exists precisely for this.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proposes building a custom app instead of buying a module, citing a lower first-year cost. What is missing from that comparison?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first-year cost is the fair comparison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table allowance draw, ongoing maintenance, and retirement that never happens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App Engine licence cost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product's discount, which would close the gap</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costs appear after the business case is approved?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table allowance draw, ongoing maintenance, and retirement that never happens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first-year cost is the fair comparison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table allowance draw, ongoing maintenance, and retirement that never happens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App Engine licence cost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product's discount, which would close the gap</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First-year build costs are usually accurate and usually incomplete: the licence is visible, the allowance draw is invisible until renewal, and the maintenance is a recurring commitment nobody attaches a number to. Answer C names only the cost the team already counted. Answer D is a fair point about the buy side and does not fix the build estimate. Compare both options across the same term, three years minimum, or you are comparing a full price against a partial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buy actually costs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product line, on its own unit.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Fulfillers, employees, devices, or fulfilled users, depending entirely on which family it belongs to. Module 4 was five sessions on exactly this.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tier you are quoted.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will be the tier of maximum ambition unless you apply the buyer test on measured use.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platform seats underneath.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people operating the product still need platform licences, which is the layer that turned out to be largest in session 18.</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compounding.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product line uplifts annually, so a buy is a growing commitment while a build's licence cost is comparatively flat.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But you get the roadmap.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 improvements arrive without your effort, which is the genuine advantage a build never has and which rarely appears in the comparison.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Over a three year term, which cost line most often decides build versus buy in the estates we review?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first-year licence difference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maintenance and ownership cost of the build, plus the uplift on the buy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Implementation services on the buy side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training cost for end users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lines keep running after year one?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2026-08-13T22:52:44Z</dcterms:created>
  <dcterms:modified xsi:type="dcterms:W3CDTF">2026-08-13T22:52:44Z</dcterms:modified>
</cp:coreProperties>
</file>