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 LICENSING MASTERY  |  MODULE 4  ·  SESSION 20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SecOps, IRM, and the specialist estate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Connector economics, modules that meter on their own units, and the scoping error of licensing an organization instead of a team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HRSD and CSM: opposite metrics, opposite moves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4 closes on the specialist modules. 28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28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18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85, the active analysts and remediators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140, everyone who needs access to the data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85, the active analysts and remediators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60, incident responders only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140, but negotiate a volume discount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metric counts active analysts, remediators, and threat hunters, and excludes view-only reporting consumers, so the 55 managers do not belong in it. Answer C undercounts by dropping the remediators, who are fulfilled users doing real work. Answer D is the expensive habit this whole course argues against: at five figures per user, negotiating a discount on 55 people who should not be counted is worth far less than removing them. Over-counted fulfilled users added 10 to 20 percent against a clean baseline.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18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IRM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risk estate, layer by layer</a:t>
            </a:r>
            <a:endParaRPr lang="en-US" sz="27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713378"/>
                <a:gridCol w="4303978"/>
                <a:gridCol w="4257196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LAYER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COVERS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SCOPING NOTE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Now Platform base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fulfiller subscription the packs sit 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Already owned; the risk conversation is incremental to it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IRM packs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Policy and compliance, risk, audit, vendor risk, and siblings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Each pack on its own product metric, scoped to the population that works risk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legacy GRC terms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Prior era module definitions and metrics in older contracts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Mapped explicitly at renewal, or the account team maps them for you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bundled extras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Capabilities packaged into risk bundles the programme never deployed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Measured against usage, with 10 to 20 percent recoverable at renewal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IRM is the current family and GRC is the prior name, so older contracts carry GRC era terms that need explicit mapping to current packaging. The mapping conversation is a repricing conversation whichever side opens it.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18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SCOPING ERROR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Licensing an organization instead of a team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error.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Entitlement scoped to the whole organization when the working population is a risk and compliance team measured in dozens.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evidence.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25 to 40 percent of licensed risk module access sat with people who never opened the module, across our reviews.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it happens.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Risk feels enterprise-wide as a concept, so the licence gets scoped to the concept rather than to the people doing the work.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compounding factor.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Risk modules meter on their own definitions rather than the platform's, so a programme scoped on a platform assumption is wrong twice over.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fix.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Measure who opens the module, scope to them, and do the measurement before the renewal meeting rather than during it.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18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contract still uses GRC-era module names and metrics. Your renewal is in six months. Who should perform the mapping to current IRM packaging?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ServiceNow, they know the current packaging best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You, before the renewal, because the mapping is a repricing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Nobody, legacy terms carry forward automatically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Jointly, in the renewal meeting itself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You have met this pattern in session 7.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18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You, before the renewal, because the mapping is a repricing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ServiceNow, they know the current packaging best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You, before the renewal, because the mapping is a repricing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Nobody, legacy terms carry forward automatically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Jointly, in the renewal meeting itself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mapping conversation is a repricing conversation whichever side opens it, which is exactly the tier-migration lesson from session 7 applied to a different product family. Answer A hands the pen to the counterparty on a document that sets your price. Answer C assumes retired definitions survive a renewal, and they do not, that is what a renewal is. Answer D sounds collaborative and means arriving without a position, which is the same thing as accepting theirs.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18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4 CLOSES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the product estates have in common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sessions, six products, and units that share almost nothing. The pattern underneath them does repeat, and that is what you carry forward.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product has its own unit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Fulfillers, employees, devices, managed CIs, fulfilled users, publishers. The first question on any line is always what is being counted.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count drifts upward by default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Roles, records, connectors, and scopes all accumulate without a decision, in every product family we have covered.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Evidence resets the count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Activity data, deployment maps, and usage records moved every one of these lines, usually by double digits.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Attachment timing matters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Modules negotiate better inside a platform renewal than standalone mid term, in every family, for the same structural reason.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5 turns to the platform layer itself: App Engine and the build-versus-buy decision, Integration Hub and transaction metrics, the assist pool governed properly, and the instances underneath all of it.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18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20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specialist estate,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Connectors carry an edition allowance and 20 to 40 thousand dollars a year above it, with bidirectional integrations sometimes counting twice, and they arrive during proofs of concept without the contract ever updating.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SecOps modules license independently on fulfilled users at five figures each, so the bundle discount only pays when all three deploy, and the metric excludes view-only reporting consumers.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IRM packs meter on their own units rather than the platform's, GRC-era contract terms need mapping that is really a repricing, and 25 to 40 percent of licensed risk access sat with people who never opened the module.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21 · Module 5 opens: App Engine and the build-versus-buy line, where an architecture decision becomes a multi-year licensing commitment.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18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21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Inventory the connectors.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deployed SecOps integration, whether it is bidirectional, and your edition's allowance. This is the six figure item on the list.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Split the fulfilled users.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Active analysts and remediators against managers and reporting consumers. Price the difference at five figures each.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the bundle.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 each SecOps module you hold, name the team, the workflow, and the go-live date. Blanks are candidates to drop.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risk contract.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Does it use GRC-era or IRM-era language? If GRC, the mapping is yours to do before somebody does it for you.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risk module openers.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many licensed people actually opened a risk module last quarter? Expect the answer to be uncomfortable.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18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SecOps licensing guide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redresscompliance.com/servicenow-secops-licensing-guide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Today's connector economics, the module metrics, the list prices, and the bundle arithmetic in written form.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SecOps licensing for security operations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redresscompliance.com/servicenow-secops-licensing-guide-security-operations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security team's view of the same estate, with the fulfilled user definition and the quarterly review discipline.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GRC and IRM licensing guide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redresscompliance.com/servicenow-grc-irm-licensing-guide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risk packs, their own metrics, the GRC to IRM mapping, and the scoping error that puts 25 to 40 percent of access with non-users.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license rightsizing playbook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redresscompliance.com/servicenow-license-rightsizing-playbook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measurement discipline that produces the evidence every one of these modules responds to.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 products list, the 2026 catalog map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redresscompliance.com/servicenow-products-list-2026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full catalog, so the specialist estate sits in context against the families module 4 has covered.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18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20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a connector.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allowance per edition, what an overage costs, and why bidirectional integrations can count twice.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Split the modules.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Security Incident Response and Vulnerability Response license independently and serve different teams, whatever the bundle implies.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fulfilled users honestly.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Active analysts and remediators, not view-only reporting consumers, on a list price measured in five figures per user.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Map GRC to IRM.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Legacy contract terms need explicit mapping to current packaging, and the mapping is a repricing whichever side opens it.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Scope to the team.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Risk modules scoped to the people who run risk work, because 25 to 40 percent of licensed access sat with people who never opened the module.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18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Specialist modules, specialist meters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These products are bought by security and risk teams, budgeted separately, and licensed on units that have nothing to do with the platform underneath them.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15-30%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share of the SecOps line driven by connector add-ons, mostly deployed during proofs of concept without the contract ever updating.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$20-40K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annual overage per connector above the edition's allowance, with bidirectional integrations sometimes counting as two.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of 10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Deals where Security Incident Response was bundled with Vulnerability Response and only one of them was actually needed.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25-40%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Licensed risk module access sitting with people who never opened the module, because the entitlement was scoped to the organization.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specialist estate is where the platform-wide instinct fails hardest: a per user assumption carried over from the fulfiller estate can be wrong by a wide margin, in either direction.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18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SECOPS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modules, the metric, and the list</a:t>
            </a:r>
            <a:endParaRPr lang="en-US" sz="27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900507"/>
                <a:gridCol w="4210414"/>
                <a:gridCol w="4163631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MODULE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WHO IT SERVES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PER FULFILLED USER PER YEAR, AT LIST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Vulnerability Response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Vulnerability remediators, working findings to closure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Roughly $11,000 to $23,000 across the editions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Security Incident Response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SOC analysts responding to security incidents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Roughly $11,500 to $24,500 across the editions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Threat Intelligence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Threat hunters and intelligence analysts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Roughly $14,000 to $20,500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Now Assist for Security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generative AI layer, sold as a separate SKU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Roughly $4,500 to $6,500, with discounts of 10 to 40 percent by line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metric counts active analysts, remediators, and threat hunters, and excludes view-only reporting consumers. At five figures per user, an over-counted roster is expensive in a way ITSM never is.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18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CONNECTORS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line item nobody sees coming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allowance is per edition.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Standard includes three connectors, Professional six, Enterprise unlimited. That number is in your contract and rarely in anybody's head.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Overages are five figures each.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Twenty to forty thousand dollars per connector per year above the allowance, which makes a single forgotten integration a serious line.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Bidirectional can count twice.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integration that both reads and writes may consume two of your allowance. Check the counting rule before you build the seventh.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arrive during proofs of concept.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Connectors get deployed in hackathon weeks and evaluation sprints, and the contract never updates. That is where the 15 to 30 percent comes from.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And they are audited at renewal.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 compares the deployed roster against the contract every renewal, so this is found rather than volunteered.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18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hold a Professional edition with six connectors. Your team has deployed nine, two of them bidirectional. What is the likely exposure?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connectors over, at overage rates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Potentially five over, if the bidirectional pair counts as four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None, connectors are unlimited on Professional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None until you formally request them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How does the counting rule treat a two-way integration?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18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Potentially five over, if the bidirectional pair counts as four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connectors over, at overage rates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Potentially five over, if the bidirectional pair counts as four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None, connectors are unlimited on Professional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None until you formally request them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Seven single connectors plus two bidirectional counted as two each gives eleven against an allowance of six, so the naive arithmetic in answer A understates it. Answer C confuses Professional with Enterprise, and D assumes deployment is not consumption, which is the same mistake as roles in session 11 and CIs in session 17: deployment is the trigger. At 20 to 40 thousand per connector per year, this single check is worth six figures, and a quarterly connector inventory removes the exposure entirely.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18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BUNDLE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modules, one bundle, and the arithmetic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three module bundle carries an additional 10 to 20 percent discount. It only pays when all three genuinely deploy, and in half the deals only one was needed.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They license independently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module owns a distinct workflow with its own team. Vulnerability remediation and incident response are different jobs done by different people.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bundle pitch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Security Incident Response quoted alongside Vulnerability Response in five of ten deals where only one was needed, with the discount as the justification.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arithmetic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10 to 20 percent discount on three modules beats two modules only if the third deploys. A discount on an unneeded module is a discount on money not needing spending.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test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the team, the workflow, and the go-live date for each module. Any module without all three is a candidate to drop, not to discount.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is session 3's bundle lesson for the third time, in SecOps clothing. The pattern recurs because it works: bundles are how a wide catalog gets sold quickly.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SecOps quote lists 140 fulfilled users. The SOC has 60 analysts and 25 remediators; the other 55 are managers and reporting consumers. What is the count?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140, everyone who needs access to the data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85, the active analysts and remediators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60, incident responders only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140, but negotiate a volume discount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What does the fulfilled user metric include?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20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18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2026-08-13T22:52:43Z</dcterms:created>
  <dcterms:modified xsi:type="dcterms:W3CDTF">2026-08-13T22:52:43Z</dcterms:modified>
</cp:coreProperties>
</file>