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1  ·  SESSION 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Users and roles: the fulfiller 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four categories, the behavioral test, and why classification, not head count, prices the platform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map: three meters, the contract stack, and the five burns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people meter in full: who counts, who should not, and how to fix it.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go-live added HR staff to groups that carry fulfiller roles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ServiceNow changed the fulfiller definition mid term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go-live added HR staff to groups that carry fulfiller roles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240 HR employees genuinely became fulfillers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counters are wrong and can be disputed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Group membership is the classic mechanism: a go-live provisions people into working groups, the groups carry billable roles, and the count jumps with no licensing decision made anywhere. Answer C fails the arithmetic, 12 agents do the fulfilling. Answer A does happen across packaging generations but not silently mid term against signed paper. And answer D is the losing argument: the counters read your own instance and are rarely wrong. The winning move is reading them first and fixing the groups.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GRAY ZONE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populations that inflate the count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Upgraded approvers.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Managers licensed as fulfillers because approval looked like acting. The stakeholder license exists precisely for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Occasional actors.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who resolved something once, months ago, and kept the role. The activity record, not the possibility, decides the license.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and long absentees still holding billable roles. Pure waste, and the first thing any review should remove.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 accounts running automations on named fulfiller licenses, consuming person capacity for machine work.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Delegated administrators.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Local power users given admin roles for convenience during a project that ended. Convenience has a monthly price.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thirty day reclassification review</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steps, one month, run before any renewal or true-up conversation. Across our engagements it erased 15 to 25 percent of apparent overage before any negotiation started.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Export the evidence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 the activity record per user: what they resolved, configured, approved, or submitted in the last ninety days, and every role they hold with its grant path.</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Apply the test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Classify every named user against behavior. Fulfiller only where the record shows acting on other people's records. Everyone else moves down a category.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Strip and migrate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Remove roles from dormant and mismatched accounts, fix the groups and templates that granted them, and move integration accounts to platform metrics.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Document the position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dated statement of the corrected count, per category, with the evidence attached. This is your opening number for the renewal, not theirs.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Nobody loses capability they actually used: the test only moves users whose record shows lighter activity. That is what makes the review defensible in front of ServiceNow, and in front of your own organization.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definition on paper: your protection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definitions move.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unit definitions change between releases and packaging generations. The classification that was correct at signature drifts against the current paper.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order form protects.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signed order form's definitions, and the version reference, are your protection. Freeze them there, explicitly, at signature.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fulfiller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precise line on who needs a paid license is one of the eight clauses that set long run cost. Vague words widen by default, in one direction.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Misclassification compounds.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overcount inflates the base every renewal prices from and absorbs the uplift on seats nobody uses. Correcting it late costs years of the difference.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is the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internal classification review run before the renewal beats any discount argument made after it. The discount moves the rate, the review moves the base.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contract move most directly protects your user classification from repricing itself over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larger first year discount on fulfiller licenses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Freezing the subscription unit definition version in the order form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right to run your own usage reports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Moving all users to the highest tier for simplicity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option controls the words the count is measured against?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Freezing the subscription unit definition version in the order form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larger first year discount on fulfiller licenses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Freezing the subscription unit definition version in the order form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right to run your own usage reports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Moving all users to the highest tier for simplicity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count is measured against words, and the freeze controls which words. A discount (A) moves the rate once and says nothing about the taxonomy. Usage reporting (C) is good hygiene you already have, it reads the count but does not define it. And answer D is the expensive default this whole session exists to prevent. If the definitions can drift, everything else you negotiated drifts with them.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Keeping the count honest, quarter after quarter</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role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reclassification review, shrunk to a standing quarterly pass. Thirty days once, then a day per quarter to hold the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joiner-mover-leaver hook.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checks wired into the HR events that create, move, and remove people, so roles leave when the job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Group hygiene.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maintained list of which groups carry billable roles, an owner for each, and a gate on joining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Evidence retention.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the quarterly activity exports. A classification backed by four quarters of evidence is unarguable in a true-up.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Owner sign-off.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license owner signs the count each quarter, and nothing new reaches a renewal or true-up table before they have read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fulfiller line,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Four categories carry the estate, one of them is expensive, and the full subscription belongs only to users whose activity record shows them acting on other people's records.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overcount is mechanical, not malicious: roles arrive through groups, templates, and projects, and they stay until a review strips them. That review is worth 15 to 30 percent of the platform bill.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definitions that the count is measured against are ServiceNow's to revise and yours to freeze, and the order form is where you freeze them.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 The product catalog: nine workflow families, the tier ladders, and where the spend concentrates.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activity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Export ninety days of activity for your fifty most expensive users: what they resolved, approved, configured, or submitted.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Classify the fifty.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behavioral test to each one and mark movers: fulfiller confirmed, stakeholder, requester, or dormant.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groups.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group that carries a fulfiller role, who owns it, and how a user gets 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machines.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every integration or service account holding a named fulfiller license.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fulfiller definition your order form actually incorporates, and check whether the version is stated.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line this whole session walks, drawn slowly, with the edge cases that decide real money.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license types, the 2026 buyer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redresscompliance.com/servicenow-license-types-2026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categories and the behavioral test in written form, with the review evidence behind the 15 to 30 percent figure.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thirty day review from slide 12 as a step by step playbook you can hand to your platform team.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true-up risks, the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redresscompliance.com/servicenow-true-up-risks-white-paper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role creep becomes a true-up number, and why the buyer who reads the counters first controls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right-sizing at a Fortune 500 pharmaceutical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redresscompliance.com/case-study-servicenow-license-right-sizing-fortune-500-pharmaceutical-1-2m-saved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method at enterprise scale: 1.2 million dollars saved, mostly on the fulfiller 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categories.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Fulfillers, business stakeholders, requesters, and platform units, and what each one is allowed to do.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behavioral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Classify any named user from what they actually do on the record, not from their job title or their access.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the role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how a role reaches a user, directly or through a group, and why that path is where the overcount starts.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Execute the thirty day reclassification review that removes the inflated share of the fulfiller 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words.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Anchor the fulfiller definition and its version in the order form, so the taxonomy cannot reprice itself.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user file is the savings lever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ServiceNow's people meter has one expensive category and three cheap ones. The entire discipline is keeping people out of the expensive one unless they belong there.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Categories carry the estate: fulfillers act, stakeholders approve and view, requesters submit, and platform units cover the apps and integrations that are not people at all.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4-6x</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price gap. A fulfiller subscription runs four to six times a lighter license, so every wrong classification is a multiple, not a rounding error.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honest reclassification takes off the platform bill across our reviews, with no user losing a capability they actually exercised.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Groups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mechanism. Roles granted through group membership quietly turn viewers into billable fulfillers, and nobody decided anything.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Misclassification compounds. An inflated fulfiller count is not a one year error: it is the base every renewal prices from, it absorbs the uplift, and it survives every cycle it is not explicitly corrected.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CATEGORIES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categories, one expensive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named user and every consuming system belongs in exactly one of these. The full subscription belongs only to the first.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Fulfiller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Acts on other people's records: resolves incidents, works tasks, configures workflows, administers the platform. Carries the full subscription, at the full rate.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Business stakeholder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Approves requests and views reports and dashboards beyond their own items. A fraction of the fulfiller rate, and where most approvers belong.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Requester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Submits and tracks their own requests through the portal. Included for every employee, costs nothing extra, and covers most of the company.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Platform units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applications, integrations, and automations that consume the platform without being people: custom apps, API transactions, unattended accounts.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matters commercially. ServiceNow's default motion pushes users up this list, and your review pushes them down it, onto the lightest license the activity record supports.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behavioral test, category by category</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80675"/>
                <a:gridCol w="3340608"/>
                <a:gridCol w="2505456"/>
                <a:gridCol w="324781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CATEGORY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COMMON ERROR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Fulfiller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Resolves, configures, or administers: acts on records that are not their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full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Granted to anyone who might one day need it, to be safe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Business stakeholder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Approves items and reads dashboards or reports beyond their own requests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fraction of the fulfiller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Licensed as a fulfiller because approval looks like acting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Requester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Submits, tracks, and comments on their own items through the portal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for every employee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Given an ITIL role for portal access it never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Platform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system, app, or integration consuming capacity with no person behind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Its own unit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integration account sitting on a named fulfiller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test is behavioral: what does the activity record show this user doing. Job titles, org charts, and what people might need are not evidence, and ServiceNow's counters do not read them either.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HR manager approves onboarding requests, reads the department dashboard weekly, and comments on her own tickets. Which category does the activity record support?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Fulfiller, she touches other people's records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Business stakeholder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Requester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Platform unit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Apply the test to the activities listed, not the job title.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Business stakeholder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Fulfiller, she touches other people's records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Business stakeholder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Requester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Platform unit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Approving and viewing beyond your own items is exactly the stakeholder definition. She never resolves, configures, or administers, so answer A licenses her at four to six times the justified rate, which is precisely the overcount pattern. Answer C is too light, because commenting on her own tickets is requester activity but the approvals and dashboards are not. And answer D is for systems, not people.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MECHANISM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fulfillers come from: the role paths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361349"/>
                <a:gridCol w="422215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CONTROL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Direct role grant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admin assigns an ITIL or admin role to a named user, usually during onboarding or a project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licensed-role approval step: nobody grants a billable role without a license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Group membership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user joins a group, and the group carries fulfiller roles. The license consumption follows silently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Group hygiene: know which groups carry billable roles, and gate joining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Template and cloning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users are created from a template that includes fulfiller roles by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 the template once: default new users to requester, escalate by exception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 and integration accounts hold fulfiller roles and consume named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them to the platform metrics built for unattended use, and off named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Leavers and movers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change jobs or leave, and the roles stay behind on the account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joiner-mover-leaver hook that strips roles when the job no longer needs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Role creep is not misconduct, it is the platform's default physics. Access is granted generously because access is how work gets done. The license review exists because nobody is watching the billing consequence.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Three months after an HR workflow go-live, your fulfiller count is up 240 and HR has 12 agents. What is the most likely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ServiceNow changed the fulfiller definition mid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go-live added HR staff to groups that carry fulfiller roles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240 HR employees genuinely became fulfillers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counters are wrong and can be disputed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the mechanism, not the head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2026-08-12T07:59:59Z</dcterms:created>
  <dcterms:modified xsi:type="dcterms:W3CDTF">2026-08-12T07:59:59Z</dcterms:modified>
</cp:coreProperties>
</file>