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SERVICENOW LICENSING MASTERY  |  MODULE 4  ·  SESSION 18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ITAM and SAM: licensing the licence tool</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Priced per device rather than per user, dependent on data quality, and bought for savings that only land if you reconcile</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ITOM and the managed configuration item</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asset products, and the irony of licensing them. 28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18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18</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Very little: stale entitlement data cannot defend an audit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Full weight, it is the system of record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Very little: stale entitlement data cannot defend an audit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Partial, discounted for age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Full weight for the publishers that have not changed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compliance position is a comparison, and if one side of it is two years old the comparison is decorative. This is the false comfort case: the dashboard is green because the entitlement side stopped moving, not because the estate is compliant. Answer D is the most tempting, but you cannot know which publishers have not changed without current entitlement data, which is precisely what is missing. Green on stale data is worse than no dashboard, because it stops anybody looking.</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18</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PREMIER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Premier adds, and what moves its price</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412661"/>
                <a:gridCol w="4454144"/>
                <a:gridCol w="4407747"/>
              </a:tblGrid>
              <a:tr h="411480">
                <a:tc>
                  <a:txBody>
                    <a:bodyPr/>
                    <a:lstStyle/>
                    <a:p>
                      <a:pPr indent="0" marL="0">
                        <a:buNone/>
                      </a:pP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IS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BUYER POSITION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SAM Premier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high tier add-on: advanced reconciliation, publisher pack content, engineering metrics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Justified where engineering metrics on the big publishers genuinely drive your exposure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Engineering metrics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content that drives the largest licence counts on Oracle, Microsoft, and IBM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This is the reason to buy Premier, or the reason not to, depending on your estate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list price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Enterprise ITAM bundles reach the half million to multi million range at list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List is an opening position on a product with no published pricing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benchmark effect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credible alternative on the table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Premier discounts of 30 to 40 percent off list once a Snow or Flexera benchmark was present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bundle math is real as well: ITAM bundled with ITOM and CSM regularly closed 20 to 35 percent below the list of the same components bought separately. Bundle where consumption is genuine, exactly as in session 17.</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18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18</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COUNT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Right counting, before anybody quotes you</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Deduplicate the CMDB.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same asset arriving from several sources is the largest single contributor to the 15 to 30 percent inflation at quote time.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Purge the retired.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Decommissioned hardware still holding a record still counts. Lifecycle governance, not archiving, exactly as in ITOM.</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Separate managed from present.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Managed asset counts ran 20 to 40 percent above actively managed assets. Presence in the CMDB is not management.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Fix Discovery first.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Without accurate discovery the asset data cannot be trusted, so the ITOM work from session 17 is a prerequisite rather than a parallel track.</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Then reclaim the fulfiller seats.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asset team's own platform licences, counted with the module 3 discipline, because the platform line is usually larger than either asset product.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18</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Where should you expect the largest of the three bills to sit?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SAM, because software publishers are expensive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ITAM, because device counts are large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platform subscription underneath both</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SAM Premier, because it is the top tier</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layer does everything else sit on?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18</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platform subscription underneath both</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SAM, because software publishers are expensive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ITAM, because device counts are large</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platform subscription underneath both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SAM Premier, because it is the top tier</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platform subscription usually carries the largest single line of the three, and it grew 20 to 35 percent on uncontrolled fulfiller and asset counts, so it is both the biggest and the fastest drifting. The trap in this question is that attention naturally goes to the product being purchased, while the layer underneath quietly costs more. It is also the layer you already know how to fix, because it is the fulfiller work from module 3 applied to the asset team.</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18</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LEVERS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four ITAM and SAM levers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Right counting assets, reclaiming fulfiller seats, dropping unused packs, and a platform price hold. Two of the four are things you can do before the vendor is involved.</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 Right count the assets</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Deduplicated, purged, and separated into managed versus merely present. The single largest lever, and it needs no negotiation.</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 Reclaim the fulfiller seats</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Module 3's audit applied to the asset team's platform licences, on the layer that carries the biggest line.</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 Drop the unused packs</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Publisher packs and Premier content you do not exercise. The session 3 shelfware test, aimed at the asset products.</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4 · Hold the platform price</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price hold on the layer underneath, because ITAM and SAM growth pulls platform consumption up with it.</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And the timing rule: ITAM negotiates better at renewal than at first purchase, so a first purchase should buy the minimum defensible scope with the expansion terms agreed in advance.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18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18</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18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ITAM and SAM,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Three layers and three bills: the platform underneath, ITAM on managed assets per device, and SAM on managed software publishers, with Discovery as an unbilled but practical prerequisite.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SAM delivered real savings in fewer than half of estates because entitlements were never reconciled against discovery, and stale data produces a green dashboard that cannot defend an audit.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Device counts arrive at quote time inflated 15 to 30 percent, Premier moves 30 to 40 percent off list against a credible benchmark, and the platform layer underneath is usually the largest bill of the three.</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19 · HRSD and CSM: employee and customer workflows, their own user metrics, and the mid-term department onboarding that never matches your renewal date.</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18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16 / 18</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19</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three ways.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CMDB device records, live and unique devices, and actively managed assets. Three numbers, and note the gaps between them.</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Test the SAM case.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Name one publisher where SAM produced a quantified recovery in the last year. If you cannot, that is the finding.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Date the entitlements.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When were entitlement records last reconciled against discovery? An old date is a false compliance position.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layers.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Platform, ITAM, and SAM as three separate figures. Confirm for yourself which is largest.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a benchmark.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Premier is on your quote or your renewal, get a credible alternative priced. It is worth 30 to 40 percent.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18</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ITAM and SAM licensing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redresscompliance.com/servicenow-itam-sam-licensing-guide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Today's layered model, the cost drivers, the data freshness problem, and the four renewal levers in written form.</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ServiceNow ITAM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redresscompliance.com/servicenow-itam-licensing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per device metric in detail, HAM against SAM, Premier content, and the benchmark effect on the price.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ITOM licensing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redresscompliance.com/servicenow-itom-licensing-guide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Discovery as the prerequisite: without accurate discovery the asset data quality collapses, so the two projects are sequential.</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license rightsizing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redresscompliance.com/servicenow-license-rightsizing-playbook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fulfiller seat reclamation that applies to the platform layer under both asset products.</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ServiceNow products list, the 2026 catalog map</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redresscompliance.com/servicenow-products-list-2026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ITAM and SAM sit among the technology workflows, and how their units differ from the rest of the catalog.</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18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18</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18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layered model.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Platform underneath, SAM and ITAM as paid products on top, each with its own unit and its own dependency.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the right thing.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Per device and per managed software publisher, not per user, and what that changes about who drives the bill.</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Test the business case.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SAM delivers savings only where entitlements are reconciled against discovery, and in most estates they never were.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Premier properly.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SAM Premier adds, why it is quoted high, and what a credible alternative benchmark does to the number.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Clean before you quote.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Device counts arrive at quote time inflated 15 to 30 percent by stale and duplicate records. Fix that first, always.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18</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savings tool that only saves if you finish the job</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SAM is sold on a business case: find licence waste, recover money. The case is real, and it depends entirely on work most estates never complete.</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&lt; half</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share of estates where SAM delivered real savings, because entitlements were never reconciled against discovery. The tool worked; the process stopped.</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15-30%</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How far CMDB device counts were inflated by stale and duplicate records at quote time. You are quoted on the dirty number unless you clean first.</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20-40%</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How far managed asset counts ran above actively managed assets in most estates. Scope creep on managed assets is the commonest cause of overspend.</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30-40%</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SAM Premier discount off list once a credible alternative benchmark was on the table. The quote assumes you have no comparison.</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There is an irony worth naming: this is the product you buy to control licensing, and its own licensing has every problem it was purchased to solve. Nothing exempts it.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18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18</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layers, three bills</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319867"/>
                <a:gridCol w="4454144"/>
                <a:gridCol w="4500541"/>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LAYER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IS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HOW IT PRICES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Platform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base subscription everything sits 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Fulfiller users and consumption. Usually the largest single line of the three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ITAM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Hardware and lifecycle asset management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Managed assets, on a per device 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SAM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Software Asset Management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Managed software publishers, with Premier as a high tier add-on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dependency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Discovery, from ITOM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 billed here, but a practical prerequisite: without it the asset data quality collapses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SAM and ITAM are paid applications on top of the platform subscription, not features of it, and both depend on data the platform and Discovery provide. Three bills, one dependency chain.</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18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18</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UNIT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Per device changes who drives the bill</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count is devices, not people.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ITAM licenses on a per device count: hardware assets plus the unique software install footprint, normalized through a published count rule.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 the drivers move again.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Like ITOM, this line grows with infrastructure and endpoints rather than with headcount. Unlike ITOM, stale records inflate it as much as real growth.</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HAM and SAM are separate products.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Hardware Asset Management and Software Asset Management are sold distinctly. Buying one does not carry the other.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Platform seats ride underneath.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asset team still needs fulfiller licences on the platform, and the platform subscription grew 20 to 35 percent on uncontrolled fulfiller and asset counts.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Which means three counts to govern.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Devices, publishers, and the fulfiller seats of the people running the tool. Most estates govern none of them.</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18</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CMDB holds 42,000 device records. Cleanup shows 31,000 are live and unique. You are mid-quote for ITAM. What is the sequence?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Quote on 42,000, then true down later once cleaned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Clean first, then quote on 31,000</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Quote on 42,000 for safety headroom</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Split the difference at 36,000</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number does the vendor price against?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18</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Clean first, then quote on 31,000</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Quote on 42,000, then true down later once cleaned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Clean first, then quote on 31,000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Quote on 42,000 for safety headroom</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Split the difference at 36,000</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Device counts arrive at quote time inflated 15 to 30 percent by stale and duplicate records, and this estate sits squarely in that range. Answer A assumes a true-down right you probably do not have, since sessions 4 and 12 both showed that consumption falling does not reduce entitlement. Answer C buys headroom on a metric where the inflation is data quality rather than growth, so you are paying for records not devices. The general rule from session 16 holds: facts before terms, because the quote prices whatever number you hand over.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18</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DATA</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Why SAM savings do not land</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SAM only delivers savings when entitlements are reconciled against discovery. That reconciliation is a programme, not an install, and it is where most estates stop.</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business case</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Buy SAM, find licence waste across your publishers, recover more than the tool costs. Genuinely achievable, and it was achieved in fewer than half of estates.</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stalls it</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Entitlements never got loaded and reconciled against what discovery found. Without both halves the tool reports installs, which is not a compliance position.</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false comfort</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Stale SAM data creates false compliance positions and cannot defend an audit. A confident dashboard built on unreconciled data is worse than no dashboard.</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honest test</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Can you name a publisher where SAM found a real, quantified recovery in the last year? If not, the case has not landed yet, whatever the tool reports.</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This is not an argument against SAM. It is an argument against buying SAM without funding the reconciliation programme, because the licence cost lands immediately and the savings do not.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18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18</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SAM dashboard shows a clean compliance position across all publishers. Entitlements were loaded once at implementation, two years ago. How much weight does that carry in an audit?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Full weight, it is the system of record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Very little: stale entitlement data cannot defend an audit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Partial, discounted for age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Full weight for the publishers that have not changed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is the dashboard actually comparing against?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18</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2026-08-13T18:05:37Z</dcterms:created>
  <dcterms:modified xsi:type="dcterms:W3CDTF">2026-08-13T18:05:37Z</dcterms:modified>
</cp:coreProperties>
</file>