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4  ·  SESSION 17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ITOM and the managed configuration item</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Discovery, Event Management, and a unit that inflates through autoscaling while your headcount stays flat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ITSM in depth: the roster, the tier test, and the renewal spike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multiplier line, where infrastructure sets the bill.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In roughly half the files, full-suite buyers ran AIOps at a fraction of entitlement for the whole term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it, bundle discounts are structurally better value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In roughly half the files, full-suite buyers ran AIOps at a fraction of entitlement for the whole term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it only if the discount exceeds 40 percent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Never buy more than one ITOM module at a time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In 14 of roughly 30 files the discount never offset the shelfware, because a deep discount on capability you do not run is still money for nothing, which is session 3's bundle lesson in ITOM clothing. Answer C invents a threshold that does not address the problem: the issue is consumption, not percentage. Answer D overcorrects into a rule. The estates that won bought Discovery and Event Management scoped to a governed CMDB, proved the value, and added tiers at renewal with usage evidence as leverage.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BENCHMARK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number most buyers have never calculated</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85003"/>
                <a:gridCol w="4509821"/>
                <a:gridCol w="427972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Find the 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ITOM figure on your order form, for the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gross number everybody quotes and nobody decomposes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Find the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Billable CI count from subscription unit reporting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single document that decides an ITOM renewal, rarely opened between cycles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Divide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Line divided by count equals price per managed CI</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Now you hold a unit price, which is the only comparable thing in this product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Then clean, then re-divide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Recalculate after rescoping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same spend across fewer CIs is a worse unit price, and that is the argument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Subscription unit consumption reporting is the single document that decides an ITOM renewal, and most estates never review it between cycles. Reading it quarterly is what took overage exposure to near zero.</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rescope and cut billable CIs by 30 percent. The contracted ITOM spend is unchanged. What have you actually created?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30 percent saving, realized immediately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worse unit price, and the evidence to renegotiate at renewal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because spend did not change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compliance risk, since coverage was reduced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Session 12's lesson about consumption and entitlement applies here too.</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worse unit price, and the evidence to renegotiate at renewal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30 percent saving, realized immediately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worse unit price, and the evidence to renegotiate at renewal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because spend did not change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compliance risk, since coverage was reduced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Consumption falling does not reduce entitlement, exactly as in session 12: you pay the contracted figure until the paper changes, so answer A claims a saving that has not happened yet. But answer C is wrong too, and this is the useful part: the same spend spread across 30 percent fewer CIs is a visibly worse unit price, and that comparison is the argument at renewal. Answer D confuses what is counted with what is observed, which the rescoping method exists to keep separate.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RENEWAL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levers, and how growth should be priced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ITOM renewal moves on a cleaned count, the unit benchmark, and tier rightsizing. Growth is handled with bands rather than headroom.</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The cleaned count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Rescoped, deduplicated, purged, with the before and after documented. The count is the negotiation, exactly as the roster was in ITSM.</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The unit benchmark</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Price per managed CI, calculated before and after cleaning, so the conversation is about a comparable number rather than a total.</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Tier rightsizing</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AIOps and higher tiers only where the value is demonstrated, with the full-suite arithmetic done rather than assumed.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Bands, not headroom</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Growth priced as pre-agreed expansion bands at locked unit rates, rather than upfront headroom you may never use.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fourth card is the ITOM-specific move: because the count grows on its own, agreeing the price of future growth beats buying capacity in advance for growth you cannot predict.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EXPANSION BANDS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Pricing growth you cannot predict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 grows on its 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Containers and cloud make CI growth inevitable regardless of anyone's intentions, so the question is never whether to plan for it but how.</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Headroom guesses, and guesses miss.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Buy too much and you pay for idle capacity; buy too little and you meet a true-up mid term, with no leverage because the need is already visible.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Bands fix the price, not the volume.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Up to a threshold, this unit rate; beyond it, that one, agreed for the term. You are buying the price of future capacity rather than the capacity.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Negotiated while you still have leverage.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rates are set at signature or renewal, when there is a competing moment, rather than in the month you discover you need them.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vendor usually accepts.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Predictable expansion revenue forecasts well on their side too, which is why this structure is rarer than it should be rather than harder than it looks.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ITOM,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unit is the managed configuration item, meaning anything the licensed products discover, monitor, or correlate, so autoscaling groups and short-lived containers mint billable CIs and the count grows with no hiring at all.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Rescoping cut billable counts 20 to 35 percent with no operational coverage lost, because each step reduces what is counted rather than what is observed, and one estate in two was paying for resources governance would have excluded.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renewal turns on price per managed CI, a number most buyers have never calculated, and growth belongs in pre-agreed expansion bands rather than in headroom bought up front.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18 · ITAM and SAM: licensing the licence management tool, priced per device rather than per user, and the data quality that decides whether it pays.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Open the report.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your subscription unit consumption reporting and read the billable CI count. If nobody has opened it this year, that is the finding.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Calculate the benchmark.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ITOM order form line divided by billable CI count. Write down your price per managed CI. Almost nobody knows theirs.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the schedules.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your Discovery schedules, their scope, and their owner. Mark any that scan a subnet rather than a governed resource set.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Hunt the ephemeral.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Estimate how many billable CIs come from containers and autoscaled instances. This is the one-in-two finding.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AIOps tier.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resources sit on higher monitoring tiers, and whether anybody chose that deliberately.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ITOM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redresscompliance.com/servicenow-itom-licensing-guide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session in written form: the five cost drivers, the rescoping method, the suite arithmetic, and the unit benchmark.</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ITOM Discovery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redresscompliance.com/servicenow-itom-discovery-licensing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Discovery specifically: how schedules mint billable CIs, and the scoping rules that keep the count governed.</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ITOM visibility and Discovery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redresscompliance.com/servicenow-itom-visibility-discovery-licensing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visibility tiers, what each one adds, and where AIOps tier creep tends to appear.</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ITOM Discovery licensing white paper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redresscompliance.com/servicenow-itom-discovery-licensing-white-paper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long-form treatment, with the governance model for keeping the CMDB and the billable count aligned.</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products list, the 2026 catalog map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redresscompliance.com/servicenow-products-list-2026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ITOM sits among the technology workflows, and how its unit differs from every other family.</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Define the unit.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makes a configuration item billable, and why a resource you never meant to manage can become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five drivers.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specific mechanisms that inflate the billable count, and the buyer response to each.</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Rescope safely.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Cut the billable count without losing operational coverage, which is the part that makes the saving defensible internally.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Refuse the suite when it fails.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Recognize when the full-suite bundle discount does not survive the arithmetic, and what to buy instead.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Calculate the benchmark.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Price per managed CI, the number that decides an ITOM renewal and that most buyers have never worked out.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count grows without anybody being hired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ITOM is the multiplier line from session 3. It scales with infrastructure, not staff, so every cloud practice that makes engineering better makes this bill bigger.</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 in 2</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Estates paying for managed CIs that governance would have excluded, mostly transient cloud resources nobody intended to license.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20-35%</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billable CI reduction from Discovery schedule rescoping, with no loss of operational coverage. The saving nobody has to approve.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14 of ~30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Full-suite buyers running AIOps at a fraction of entitlement for the entire term. The bundle discount never offset the shelfware.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renewal overage exposure of estates that audited the CI count quarterly. Annual reviewers faced true-up claims instead.</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inflation is structural rather than malicious, which is exactly why it never stops on its own. Default schedules scan widely, the CMDB dutifully records everything, and the billable count rises without anyone approving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UNIT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makes a configuration item billable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454144"/>
                <a:gridCol w="4407747"/>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COUNTS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DOES NOT COUNT THE SAME WAY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definition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 resource the licensed products actively discover, monitor, or correlate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record sitting in the CMDB that no licensed product is working 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trigger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Being in scope of a Discovery schedule, an event stream, or a mapping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Existing in your data centre, unnoticed by the platform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surprise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Autoscaling groups and short-lived containers, each minting billable CIs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stable servers everybody remembers to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consequence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Good cloud practice increases the bill automatically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about your headcount predicts any of this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cleanest example in the course of an operational decision with a licensing consequence: a wide subnet scan is a sensible engineering default and an expensive licensing one.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DRIVERS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drivers of an inflated count, and the response to each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Default Discovery schedules.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They scan broadly, often entire subnets, because that is the safe engineering default. The response: scope schedules to governed resources instead.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Ephemeral cloud resources.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Containers and autoscaled instances that exist for minutes and mint billable CIs anyway. The response: exclude them by rule, not by hand.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Duplicate CI records.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resource discovered through several sources and counted more than once. The response: deduplicate across sources.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Retired infrastructure.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Decommissioned kit still present in the CMDB and still in scope. The response: lifecycle governance that purges rather than archives.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AIOps tier creep.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Higher-tier monitoring applied to low value resources because it was easier than deciding. The response: pull the tier back where value does not justify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platform team autoscales a workload nightly, creating and destroying instances. Nothing changed in headcount or in ITSM. What happened to your ITOM bill?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 instances are transient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billable CI count rose, because discovered resources count regardless of lifespan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fell, because the resources are consolidated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until the next contract, when it is re-baselined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unit actually count?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billable CI count rose, because discovered resources count regardless of lifespan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 instances are transient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billable CI count rose, because discovered resources count regardless of lifespan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fell, because the resources are consolidated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until the next contract, when it is re-baselined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Transience is not an exemption: if a licensed product discovered it, it minted a billable CI, which is why one estate in two was paying for exactly this. Answer D misreads the timing, because the count accrues continuously and the contract is merely where it surfaces. The uncomfortable implication is worth stating plainly: the engineering practices your organization is rewarded for adopting are the ones that inflate this line, and only an exclusion rule breaks that link.</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RESCOPE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Cutting the count without losing coverage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Rescoping cut billable CI counts 20 to 35 percent with no operational coverage lost, which is what makes it the rare saving nobody has to weigh against risk.</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Scope to governed resources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Schedules aimed at what you actually manage, rather than at whole subnets. Broad scanning is a default, not a requirement.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Exclude the ephemeral by rule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rule, not a cleanup, because anything handled manually regrows on the next deployment cycle.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Deduplicate and purge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record per resource across sources, and retired infrastructure removed through lifecycle governance rather than left archived in scope.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Right-tier the monitoring</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AIOps and higher tiers reserved for resources whose value justifies them, decided deliberately rather than by inheritance.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Each step reduces what is counted, not what is observed. That distinction is the whole argument when the infrastructure team asks whether this weakens their visibility.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account team proposes the full ITOM suite up front, arguing the bundle discount beats adding tiers later. What does the evidence say?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it, bundle discounts are structurally better value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roughly half the files, full-suite buyers ran AIOps at a fraction of entitlement for the whole term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it only if the discount exceeds 40 percent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Never buy more than one ITOM module at a time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a discount on unused capability actually buy?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2026-08-13T18:05:37Z</dcterms:created>
  <dcterms:modified xsi:type="dcterms:W3CDTF">2026-08-13T18:05:37Z</dcterms:modified>
</cp:coreProperties>
</file>