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4  ·  SESSION 16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ITSM in depth</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anchor line: the active roster, the tier mix, and the three mechanisms that make renewals spike by design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Mitigating exposure before the renewal, and module 3 closed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4 opens on the largest line in most estates.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List, and the fix is holding mid-term additions to the base discount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Your original discount, it is the same contract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List, and the fix is holding mid-term additions to the base discount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Renewal rates, since the renewal is the reference point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you negotiate at the time, there is no structural fix</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Silence favours the seller, exactly as in session 4: additions between renewals price at list unless the paper says otherwise, and mid-term you have no leverage because the need is real and visible. Answer A assumes the discount travels with the agreement, and it does not travel to volumes nobody contracted. Answer D is defeatist about a term that is routinely granted at signature, when it costs the deal team nothing this quarter. Write the growth down before you need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PROTECTIONS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terms that make the second term predictable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protection per mechanism. Ask for all three together, because each one alone leaves a route open for the other two.</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A named uplift cap</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specific ceiling on the annual increase, in low single digits, written into the order form. This is the term that answers the 18 to 35 percent reset.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Mid-term at base discount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Additions between renewals price at the same discount as the original deal, so growth does not arrive at list simply for arriving early.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Anniversary alignment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Module and seat additions align to the renewal date, so nothing prices in isolation and the whole estate negotiates together.</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the roster underneath</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All three protect a base. If the base is 15 to 30 percent too large, you have protected the wrong number very effectively.</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Sequence matters: clean the roster first, then cap what remains. Capping an inflated base locks in the inflation for the whole term.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BRIDGE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Reading legacy-tier paper against the 2026 model</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Most contracts still name the old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legacy tiers were retired on 9 April 2026 and off sale from 1 July, but signed paper naming them governs until it is renewed.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you hold two maps at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tier your contract names, and the tier you will be mapped to. Session 7's entitlement map is where the two are reconciled in writing.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discipline transfers intact.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Roster first, tier on evidence, cap the uplift. The names on the ladder changed; the buyer tests did not.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meter is the new variable.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AI layer that used to price as a separate line now sits inside the packaging with usage metering above it, which is module 2's arithmetic.</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right-sized baseline still wins.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 either packaging, a clean count tied to the renewal date is the strongest lever, because ServiceNow negotiates hardest on expansion.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contract names legacy tiers and renews in nine months. What should you do about the tier mix now?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tiers are being retired so the analysis is obsolete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the tier test now, because the evidence drives the mapping to the new tiers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for ServiceNow to propose the mapping, then react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Move everyone to the top tier to avoid a migration later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remap price against?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Run the tier test now, because the evidence drives the mapping to the new tiers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tiers are being retired so the analysis is obsolete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Run the tier test now, because the evidence drives the mapping to the new tiers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for ServiceNow to propose the mapping, then react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Move everyone to the top tier to avoid a migration later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remap prices against demonstrated capability use, so the tier test is the input to it rather than something the retirement makes irrelevant. Answer A discards the very evidence the migration will be argued with. Answer C is session 7's late arrival: a proposal exists because somebody already mapped you. And D is uniform Prime by another name, buying the top tier for a population that never used the middle one, which the benchmarks price at roughly a third again.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ITSM levers, in order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module 3's discipline pointed at the largest line in the estate. The order matters, because each lever is worth more once the one above it is done.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cleaned roster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Active fulfillers only, by scope, with activity dates. Everything else prices off this number, so it comes first and nothing waits for it.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The tier mix</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Each population on the lowest tier its measured use supports. A blended estate beats a flat block in almost every benchmark.</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The uplift cap</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Applied to the corrected base, in writing, with a named ceiling. Worth more than any first-year discount over a three year term.</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Growth terms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Mid-term at base discount and anniversary alignment, so expansion prices predictably instead of arriving at list.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17 moves to ITOM, where the unit stops being people entirely and becomes managed configuration items, and where the count grows without anybody hiring anyone.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ITSM,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roster is the first number: active fulfillers ran 15 to 30 percent below licensed seats once dormant and duplicate accounts came out, and because requesters are free that gap is pure waste rather than coverage.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tier ladder is climbed on measured use, not availability, and 20 to 40 percent of top-tier fulfillers used only middle-tier capabilities while paying the step anyway.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Renewals reset 18 to 35 percent high by design through three mechanisms, and three specific terms answer them, but all three protect a base that must be cleaned first.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17 · ITOM: Discovery, Event Management, the CMDB, and the managed configuration item, the unit that grows without anyone being hired.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roster.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Active ITSM fulfillers by application scope, with first and last activity dates, against your licensed seat count. One number, one gap.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tiers.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every fulfiller above the entry tier, find evidence of the capability that justifies the step. No evidence is a finding.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uplift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your ITSM renewal terms and note whether a named cap exists. Compound it across your remaining term either way.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mid-term pricing.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your paper hold additions to the base discount? If it is silent, price 100 hypothetical seats at list to see what silence costs.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your tiers.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down which tier your contract names and which 2026 tier you expect to be mapped to. That pair is your session 7 map, started.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ITSM pricing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redresscompliance.com/servicenow-itsm-pricing-2026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session in written form: the roster, the tier tests, the three renewal mechanisms, and the benchmark data behind each number.</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Standard vs Pro vs Enterprise: which edition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redresscompliance.com/servicenow-standard-vs-pro-vs-enterprise-which-edition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legacy ladder your contract probably still names, with the feature evidence method for the tier test.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the annual uplift to zero</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redresscompliance.com/servicenow-annual-uplift-negotiate-zero-percent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cap that answers the 18 to 35 percent reset, and the argument sequence that has landed flat renewals.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renewal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cleaned roster and the tier mix become a renewal position, which module 6 builds out fully.</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tiers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redresscompliance.com/servicenow-2026-pricing-tiers-pillar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packaging your legacy paper will be mapped onto, and the meter that now sits above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Establish the roster.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Separate the true active fulfiller count from the licensed seat count, and know why the gap is pure waste rather than coverage.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tier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concrete buyer test per tier, so the ladder is climbed on measured use rather than on capability that sounds useful.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spike.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three mechanisms that make ITSM renewals reset high by design, and what each one contributes.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Land the protections.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uplift cap, mid-term additions at base discount, and anniversary alignment, which together make the second term predictable.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Bridge the packaging.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a legacy-tier contract against the 2026 model, because most estates still hold paper naming tiers that no longer sell.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ITSM is the anchor, and the anchor drifts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largest single line in most estates, and the reference price the rest of the catalog is sold against. Three leaks account for most of the overspend.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15-30%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active fulfiller counts ran below licensed seats once dormant and duplicate accounts were removed. Requesters are free, so the gap is waste, not coverage.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20-40%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top-tier fulfillers using only mid-tier capabilities, paying the step anyway. The tier mix is the second leak and it runs deep.</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18-35%</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renewals reset above the prior term where no uplift cap was written. The spike is a mechanism, not a surprise.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Free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Requesters who only raise tickets. The licence follows the workers inside the tool and nothing else, which is the whole model in one line.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blended estate, most agents on the entry tier with a smaller group above, beats a flat top-tier block in almost every benchmark we have run.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ROSTER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first number to get right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Active fulfillers, not licensed seats.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count that should drive the deal is the people genuinely working records, cleanly separated from the requester population.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and duplicate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Removing them dropped the true count 15 to 30 percent below the licensed seats in the estates we reviewed. That is module 3's audit, applied to your biggest line.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gap is waste, not safety.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requesters cost nothing, an oversized fulfiller count buys no coverage at all. There is no upside case for carrying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Sort by application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Fulfiller counts per scope, with first and last activity dates, so the roster can be defended team by team rather than as one number.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never quote a seat count again.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 the roster. Every subsequent conversation, tier mix, renewal, expansion, prices off this number, so it has to be right before anything else starts.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buyer test on each step of the ladder</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26248"/>
                <a:gridCol w="4303978"/>
                <a:gridCol w="44443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TIER LEVEL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CORE CAPABILITY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BUYER TEST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Incident, problem, change: the service management core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Enough for core service desks, and for most agents in most estates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Middle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Predictive intelligence and analytics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Justified only by measured active use of the analytics, not by their availability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Top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Advanced AI and automation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Only where the automation programme is actually funded and staffed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AI layer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Generative AI on top of ITSM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Sized against measured consumption, and since April 2026 bundled with a meter above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Each test is deliberately concrete and each one asks for evidence of use rather than intent. Twenty to forty percent of top-tier fulfillers used only middle-tier capabilities and paid the step regardless.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license 2,000 ITSM fulfillers. Cleanup shows 1,500 active, and of those, 400 sit on the top tier but use only analytics. What are the two findings?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500 excess seats only; the tier is a separate question for later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500 excess seats, and 400 fulfillers one tier too high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400 tier misfits only; the 500 will be reabsorbed by growth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yet, both need vendor confirmation first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two leaks are independent and they multiply.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500 excess seats, and 400 fulfillers one tier too high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500 excess seats only; the tier is a separate question for later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500 excess seats, and 400 fulfillers one tier too high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400 tier misfits only; the 500 will be reabsorbed by growth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yet, both need vendor confirmation first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Count and tier are two independent leaks and both are live. The 500 excess seats are the 15 to 30 percent gap, and the 400 misfits are the 20 to 40 percent tier leak, so this estate carries both at once. Answer C is the argument you will hear internally, growth will absorb it, and it is how excess becomes permanent. And answer D waits for the counterparty to confirm your own instance data, which hands them the opening number, the mistake sessions 5 and 14 both warned about.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SPIKE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mechanisms that make renewals reset high</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47466"/>
                <a:gridCol w="4564596"/>
                <a:gridCol w="40624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MECHANISM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CONTRIBUTES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discounted first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initial deal is priced to win, against a list price you never pay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baseline looks generous, so the second term has room to rise toward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uncapped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named ceiling on the annual increase, applied to the whole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Renewals reset 18 to 35 percent above the prior term where no cap was written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Mid-term additions at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Modules and seats added between renewals price outside the original 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you did not negotiate arrives at the worst available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is irregular and none of it requires bad faith. It is a designed commercial pattern, which is why it is answered with three specific contract terms rather than with indignation.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Mid-term you need 150 more fulfillers. Your contract is silent on mid-term pricing. What rate applies, and what is the fix?</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Your original discount, it is the same contract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List, and the fix is holding mid-term additions to the base discount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Renewal rates, since the renewal is the reference point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you negotiate at the time, there is no structural fix</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silence buy the seller?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2026-08-13T18:05:37Z</dcterms:created>
  <dcterms:modified xsi:type="dcterms:W3CDTF">2026-08-13T18:05:37Z</dcterms:modified>
</cp:coreProperties>
</file>