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SERVICENOW LICENSING MASTERY  |  MODULE 3  ·  SESSION 15 OF 40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Mitigating exposure before the renewal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twelve week programme that removes fulfiller and custom table exposure while it is still free to remove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LAST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true-up: how quiet growth becomes a bill, and how to run the conversation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3 closes: doing all of it before anyone asks. 27 minutes.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27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18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Grant the role back on request within a day, and remove it now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Accept it, the operational risk outweighs the saving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Grant the role back on request within a day, and remove it now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Remove half, as a compromise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Escalate to their director for a decision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objection is about future access, and an operational alternative answers it completely: same-day restoration costs the platform team minutes and costs the licence line nothing while the role is off. Answer A pays a standing premium for a hypothetical, which is what the objection is really requesting. Answer C splits a number without addressing the concern, so you keep half the cost and all of the argument. Answer D escalates a question you can solve, spending sponsorship you should save for genuinely contested cases.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18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STRUCTURE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fixes so this is the last full programme you run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cleanup is undone by ordinary joiners and movers within about two years unless the machinery changes. These four are what make the result permanent.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Templates default down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New starters get requester and App Engine User. Anything billable is granted by exception, with a licence decision and a name attached.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Gates on groups and roles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maintained list of groups carrying billable roles, plus sign-off on any new custom role granting write on a task table.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licensing question in build review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data does this app touch, is it scoped, how many tables. Three questions on the design template, answered before code.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Joiner, mover, leaver hooks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HR events strip billable access automatically. Without this, the dormant population rebuilds itself from the top every year.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Budget for these explicitly. They produce no headline saving of their own, which is exactly why they are the first thing cut when a programme gets squeezed, and the reason the programme repeats.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18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PACK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evidence pack, built before anyone asks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classification sheet.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named user: holds, does, should hold, reason. Dated, and refreshed each quarter so a series exists rather than a snapshot.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table register.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custom table, its application, its owner, live or retired, counted against the contracted allowance.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removal log.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was removed, when, and why. This is what turns your lower count from an assertion into a documented history.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boundary tests.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For each custom app, whether it reads or writes process data, decided deliberately and recorded rather than discovered later.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4315968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reconciled position.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Entitlement against consumption, per line, signed by the licence owner. Session 10's baseline, now carrying module 3's evidence underneath it.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18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finish the programme nine months early and find nothing to negotiate. What did the work buy you?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 this cycle, the value comes only when a claim arrives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lower renewal base, a documented position, and no exposure to settle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the internal benefit of tidier access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stronger case for buying more licences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What is the renewal priced against?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18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lower renewal base, a documented position, and no exposure to settle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 this cycle, the value comes only when a claim arrives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lower renewal base, a documented position, and no exposure to settle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the internal benefit of tidier access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stronger case for buying more licences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Finding nothing to negotiate is the successful outcome, not a wasted effort. The renewal prices against your corrected volumes rather than your drifted ones, the uplift compounds on a smaller base for the whole term, and there is no exposure hanging over the price conversation. Answer A misreads prevention as insurance that only pays on a claim; the saving here is structural and annual. And the quiet fourth benefit is credibility: a customer who visibly runs their own estate is treated differently on everything else.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18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STANDING POSITION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module 3 leaves you holding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sessions on one line, because it carries a 4 to 6 times multiple across every person in your organisation. This is the result.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defensible user count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named user classified on activity evidence, with reasons recorded and quarterly history behind the number.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governed build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Tables counted against the allowance, boundary tests recorded, and a licensing question inside the design review.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Machinery that holds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Templates, gates, build review, and leaver hooks, so the count does not regenerate while you are looking elsewhere.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pack you can hand over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Evidence ready before it is requested, which is what turns a compliance conversation into a formality.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4 moves to the rest of the estate: ITSM in depth, then ITOM, ITAM, HRSD and CSM, and SecOps, each with its own counting unit and its own version of exactly these problems.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18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15  ·  RECAP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Mitigation, in 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same finding costs staff time on a quiet Tuesday and full multi-year rate at a signature date, and the only variable between those two prices is when you looked.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Twelve weeks, four phases: count, classify, remove, then fix and paper, with the uncontested categories taken first because nobody loses a capability they exercise.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structural fixes carry no headline saving and are the reason the programme never has to run in full again, so budget for them before anybody squeezes the plan.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NEXT SESSION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16 · Module 4 opens: ITSM in depth, what each tier buys, and the renewal levers on the largest line in most estates.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18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SESSION 16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Homework, about one hour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Place yourself on the curve.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many months to your renewal, and which column of the cost table are you currently in? Write the date down.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Price the quick wins.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Machine accounts, dormant users, approvers, and retired app tables, multiplied by your net rates. One number, for your sponsor.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Draft the twelve week plan.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phases against real calendar dates, with a name against each phase. A plan without names is a wish.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Pick the structural owner.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Who owns templates, gates, build review, and leaver hooks. One name for all four is ideal.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Start the pack.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Create the folder, put the classification sheet and table register in it, and date them. The pack starts existing the moment you make it.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18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 deeper on today's themes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buyer side guides from Redress Compliance that expand on this session.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license rightsizing playbook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redresscompliance.com/servicenow-license-rightsizing-playbook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twelve week programme in written form, with the data pull list and the cuts that survive a CFO review.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Avoiding ServiceNow true-up surprises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redresscompliance.com/servicenow-license-compliance-how-to-avoid-true-up-surprises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self-monitoring discipline that keeps you in column one of the cost curve permanently.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ServiceNow license audit guide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redresscompliance.com/servicenow-license-audit-guide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the same evidence pack does when a review arrives anyway, and why prepared estates settle so much lower.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 Engine licensing, explained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redresscompliance.com/servicenow-app-engine-licensing-explained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table and boundary half of the exposure, with the governance that keeps custom build inside its allowance.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Case study: right-sizing at a Fortune 500 pharmaceutical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redresscompliance.com/case-study-servicenow-license-right-sizing-fortune-500-pharmaceutical-1-2m-saved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whole module executed at enterprise scale, and what the programme produced when it ran early.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/ 18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15  · 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will be able to do after this session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Price the timing.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Say what the same finding costs at each stage, from a quiet Tuesday to a signature date, and use that curve to argue for the work.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 the twelve weeks.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week by week programme that closes fulfiller and table exposure before a renewal window opens.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Take the quick wins first.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four categories that convert to saving with no negotiation and no capability loss, in the order that builds credibility.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Fix the structure.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four changes that stop exposure regenerating, so this is the last time you run the full programme.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Build the evidence pack.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document set that turns a cleanup into a defensible position, ready before anybody asks for it.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18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THIS MATTERS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same finding, at four different prices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 in this session is new work. It is the work from sessions 11 to 14, done early, which is the only variable that changes what it costs you.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Free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role removed on an ordinary Tuesday. No negotiation, no counterparty, no deadline. This is the cheapest the finding will ever be.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2988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1588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34156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25-45%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3534156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share of claimed exposure that disappeared when cleanup ran before the count was taken. Still cheap, but now you are on someone else's clock.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08776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9944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30-50%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6409944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far settlements closed below the opening claim with independent data. Recoverable, but you are paying for something.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84564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13164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5732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Full price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9285732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same seats, discovered at a signature date, with a renewal attached and no time to clean anything up. This is the expensive end.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29768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29768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finding does not change across those four columns. Only the timing changes, and the timing is entirely inside your control until the moment it is not.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18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CURVE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the same 500 seats cost, by when you find them</a:t>
            </a:r>
            <a:endParaRPr lang="en-US" sz="27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485003"/>
                <a:gridCol w="4601858"/>
                <a:gridCol w="4187691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WHEN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IT IS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IT COSTS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Any quiet quarter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An internal cleanup nobody outside the company knows happened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Staff time only. The seats simply stop counting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12 weeks before renewal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 rightsizing exercise feeding a renewal position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Staff time, plus the internal debate about contested cases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After a claim lands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 defence, run under a deadline you did not set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Staff time, plus whatever the reconciled exposure settles at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At the signature date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 concession, made to close a renewal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Full rate, and usually multi-year, because it is baked into the new term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1297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1297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297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table is the business case. When somebody asks why licensing hygiene deserves a day a quarter, show them the difference between row one and row four for the same finding.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18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PROGRAMME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Twelve weeks, four phases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Start a full year before renewal if you can, and twelve weeks before at the absolute latest. Everything here is work you can do without the vendor.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Weeks 1 to 3 · Count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five exports from session 12, plus table counts against the allowance from session 13. Raw data, no interpretation, no conversations yet.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Weeks 4 to 6 · Classify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four column pass on users, and every custom app tested against the two boundary rules. Reasons recorded, exceptions collected.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Weeks 7 to 9 · Remove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Machine accounts, dormant roles, approvers, dashboard viewers, retired app tables. The uncontested categories first, in that order.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Weeks 10 to 12 · Fix and paper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Templates, group gates, custom role review, leaver hooks. Then the evidence pack, dated and signed, ready for whatever comes next.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Phases one and two produce no savings and are not optional. Skipping to removal is how organizations remove the wrong things and then have to defend the decision.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18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renewal is 14 months away and the platform team is busy. When should the programme start?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Now, because the work is cheapest with no deadline attached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12 weeks, which is what the programme is designed for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When the account team requests a review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After the renewal, so the next term starts clean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Which column of the cost curve are you choosing?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18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Now, because the work is cheapest with no deadline attached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Now, because the work is cheapest with no deadline attached   ✓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12 weeks, which is what the programme is designed for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When the account team requests a review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After the renewal, so the next term starts clean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Twelve weeks is the minimum viable runway, not the target: at 14 months out you are in column one of the cost curve, where the same finding costs staff time and nothing else. Answer C hands the timing to the counterparty, which is the definition of losing leverage. And answer D is the most expensive option disguised as tidiness, because you would renew at inflated volumes and then spend a term paying for seats you have already identified as unnecessary.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18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QUICK WINS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categories that convert with no negotiation at all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Integration and service accounts.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Machine credentials on named licences. No human objects, nothing breaks, and the saving is immediate. Always start here.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Dormant users.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login in 90 days. Build the list with names, departments, and dates so managers confirm rather than debate.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Approvers on fulfiller licences.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six figure reclassification. They keep approving; only the licence line changes, so there is nothing to lose.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Tables from retired applications.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Applications whose project ended still hold their tables against your allowance. Decommissioning recovers capacity for free.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All four share one property.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Nobody loses a capability they exercise. That is what makes them uncontested, and it is why they come before anything that requires persuasion.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team objects that removing dormant fulfiller roles will slow them down if those people ever return to the queue. What is the response?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Accept it, the operational risk outweighs the saving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Grant the role back on request within a day, and remove it now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Remove half, as a compromise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Escalate to their director for a decision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What is actually being asked for, and what does it cost to provide?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15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18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2026-08-13T16:37:53Z</dcterms:created>
  <dcterms:modified xsi:type="dcterms:W3CDTF">2026-08-13T16:37:53Z</dcterms:modified>
</cp:coreProperties>
</file>