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3  ·  SESSION 14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Unlicensed usage and the true-up</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How quiet growth becomes a bill, what ServiceNow measures, and running the conversation when it arrives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Custom tables, App Engine, and the boundary apps cross quietly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What happens when none of these counters is tracked. 28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18</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Ask what was measured, then run your own count after cleanup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Dispute the counters as inaccurate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what was measured, then run your own count after cleanup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Offer to settle at half, to close it quickly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to engage until the renewal negotiation begins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counters read your own instance and are rarely wrong, so disputing them (A) burns credibility you need later. Settling at half (C) prices a number nobody has validated, and the honest figure is often well below half once dormant roles and machine accounts come out. Refusing to engage (D) pushes the claim into the renewal, which is precisely where you do not want it. Eight months is a gift: it is enough time to clean up, count, and resolve the exposure separately from the price conversation.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18</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governs the conversation, and what does not</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38758"/>
                <a:gridCol w="4382012"/>
                <a:gridCol w="415378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DOCUMENT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DECIDES 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 IN A TRUE-UP</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unit 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counts as a fulfiller, a subscriber, a 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definition drives compliance. The version you signed is the one that applies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Contracted entitlement, per line, and any protections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gap is measured against this, so an unclear order form is an expensive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Verification language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ServiceNow may examine and how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Most reviews stay commercial; the clause matters when the tone changes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True-up timing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growth prices at renewal rates or premium mid-term rates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4's clause, doing the work it was written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If your definitions are frozen to a version, half the arguments in a true-up disappear before they start, because both sides are counting the same things by the same rules.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18</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CONVERSATION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it well, five rules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Concede the data, argue the classification.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Their counters are accurate; what those counters mean is where the discussion lives. Fighting the data loses a fight you did not need.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Itemize every difference.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Line by line, each traced to a definition, a date, or a role removed. A single aggregate number cannot be negotiated, only accepted or refused.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Keep it commercial.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reviews are run by the account team, not an audit arm. Escalating to legal converts a manageable conversation into a formal one, rarely in your favour.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the two conversations apart.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Resolve the exposure on its facts, then negotiate the renewal. If they must be joined, join them on your terms and price the joining.</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pay for the past without buying the future.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payment that changes no term is money with nothing attached. The next slide is what to buy with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18</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reconciled the claim from 700 seats to 180 genuine ones. ServiceNow proposes you simply pay for 180. What is the better close?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for the 180, the number is now fair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Convert the 180 into forward entitlement with the terms you wanted attached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Push for zero, since the original claim was inflated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Defer the whole thing to the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does a payment buy you beyond closure?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18</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Convert the 180 into forward entitlement with the terms you wanted attached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 for the 180, the number is now fair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Convert the 180 into forward entitlement with the terms you wanted attached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Push for zero, since the original claim was inflated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Defer the whole thing to the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Answer A is fair and wasteful: you pay for the past and buy nothing. The 180 seats are real, you will need them, so buy them as forward entitlement and attach what you wanted anyway, the definition freeze, true-down rights, a capped uplift, a table allowance increase. Answer C mistakes an inflated opening for a lack of any exposure and spends credibility you just earned by reconciling honestly. Answer D reunites the exposure with the renewal, undoing the separation that made this outcome possible.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18</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SETTLEMENT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to buy with a settlement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Settlements folded into renewals closed 30 to 50 percent below the opening claim when the buyer brought independent data. What you take instead of the discount matters as much as the discount.</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definitions, frozen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Version and date the unit definitions in the settlement paper, so the same argument cannot recur under new wording next term.</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True-down rights</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If growth can be trued up, decline should be trueable down. Asking at the moment you are conceding growth is the moment it is most winnable.</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Headroom where you grow</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Table allowance, subscriber units, whichever counter caused this. Buy the headroom now, at settlement rates, rather than repeating the exercise.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monitoring commitment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Agree what you will report and how often. It costs you a quarterly day you should be spending anyway, and it visibly ends the dispute.</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Session 15 closes module 3 by pulling this together: mitigating fulfiller and table exposure before any of this happens, which is always the cheaper path.</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18</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true-up,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It is a tracking failure rather than a decision: consumption rose 10 to 30 percent across a term while nobody monitored it, and the bill arrives all at once because it is calculated at renewal.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Monitor what is consequential and silent, because custom tables and integrations combine low visibility with high risk, and concede the data while arguing the classification.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Hold the exposure and the renewal apart, and never pay for the past without buying the future: frozen definitions, true-down rights, and headroom where you actually grow.</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15 · Mitigating fulfiller and custom table exposure before the renewal, closing module 3.</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16 / 18</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your creep.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sources against your own estate: which are growing, how fast, and which of them anybody currently reports 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Measure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Unit consumption today against consumption at the start of your term. If the number is above 10 percent growth, you are in the normal range and should still act.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verification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what your agreement says ServiceNow may examine and how. Most people have never read it, and it takes ten minutes.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Rehearse the letter.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the four steps you would take in week one, with names against each. A plan written calmly is worth more than one written under pressure.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asks.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had to settle tomorrow, what four terms would you take instead of a discount? Decide now, not in the room.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18</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Avoiding ServiceNow true-up surprises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redresscompliance.com/servicenow-license-compliance-how-to-avoid-true-up-surprises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Today's creep table and the self-monitoring discipline in written form, with the unit definitions that drive compliance.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true-up risks, the white paper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redresscompliance.com/servicenow-true-up-risks-white-paper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exposure concentrates, what triggers a reconciliation, and the defence built on your own baseline.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license audit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redresscompliance.com/servicenow-license-audit-guide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review as it actually arrives, the triggers, and the settlement data behind the 30 to 50 percent reduction.</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True-up management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redresscompliance.com/servicenow-true-up-management-landing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management practice around true-ups, for teams that want the process documented rather than improvised.</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eight ServiceNow clauses that set your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redresscompliance.com/servicenow-8-clauses-contract-analysis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True-up timing, true-down rights, and the definition freeze, which are the terms a settlement should buy you.</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18</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mechanism.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the true-up is almost always a tracking failure rather than deliberate overuse, and why that framing changes the conversation.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Rank the creep.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sources consume units, how visible each one is, and which combination of low visibility and high risk deserves your attention.</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the bill lands at renewal, what that does to your leverage, and how to break the two conversations apart.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letter.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first seven days after a true-up claim arrives, in the order that protects your position.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Settle forward.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Turn an exposure conversation into contract terms you wanted anyway, rather than a one-off payment that buys nothing.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18</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true-up is a tracking failure, not a decision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Nobody chooses to exceed their contract. Consumption grows through ordinary platform use, and the bill arrives all at once, at the worst possible moment.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10-30%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subscription unit consumption rose across a term without anyone monitoring it, in the compliance reviews we led. Growth nobody authorized.</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All at once</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True-ups are calculated against contracted entitlement at renewal, so a term of untracked growth lands as a single bill rather than a series of decisions.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Low / high</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dangerous combination: custom tables and integrations have low visibility and high true-up risk. You cannot manage what nothing reports.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12 weeks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window in which self-monitoring removes both the surprise and the leverage loss. The same runway as the baseline, doing double duty.</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strongest position is a usage baseline reconciled to entitlement before ServiceNow runs the numbers. Everything else in this session is what to do when that did not happen.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18</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CREEP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consumption grows, and how visible each source is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647466"/>
                <a:gridCol w="3195217"/>
                <a:gridCol w="2282298"/>
                <a:gridCol w="314957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SOURCE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UNIT CONSUMED</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VISIBILITY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TRUE-UP RISK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New fulfillers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Fulfiller licences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 teams adopt, roles get granted, nobody totals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Custom tables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Platform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High: the allowance is invisible in daily work</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Integrations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Activity and records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Low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 connected systems create metered activity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Self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Subscriber units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Medium: portal adoption grows with headcount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Units accrue as the platform is used. New fulfillers get added, integrations create records, apps consume capacity, all without an explicit licensing choice being made by anyone.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18</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TIMING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the bill lands at renewal, and what that does to you</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calculation is contractual.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True-ups are measured against contracted entitlement, and the natural moment to measure is the renewal. That is design, not malice.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exposure and renewal arrive together.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 are negotiating price while also holding an unresolved claim, which is the weakest configuration available to a buyer.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leverage evaporates.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calm conversation about 400 seats becomes an urgent one about a signature date, and urgency has never improved a buyer's terms.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Which is the vendor's preference.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sinister, just rational: settling exposure inside a bigger renewal is easier for them than invoking formal audit clauses.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 separate them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Insist the exposure question is resolved on its own facts, then negotiate the renewal. Two conversations, not one, is worth real money.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18</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combination should get your monitoring attention first?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High visibility, high risk: it is the biggest number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Low visibility, high risk: nothing reports it and it bills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Low visibility, low risk: the unknowns are the danger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High visibility, low risk: easy wins build momentum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makes a meter dangerous rather than merely large?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18</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Low visibility, high risk: nothing reports it and it bills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High visibility, high risk: it is the biggest number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Low visibility, high risk: nothing reports it and it bills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Low visibility, low risk: the unknowns are the danger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High visibility, low risk: easy wins build momentum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Custom tables sit exactly there, and integrations are close behind: they consume entitlement while producing no signal anybody sees in daily work. High visibility risks like fulfiller growth (A) are real but somebody is already looking at them, and low risk items (C and D) do not repay the monitoring effort. The rule generalizes beyond ServiceNow: monitor what is both consequential and silent, because the consequential and noisy already has an audience.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18</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FIRST WEEK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When the claim arrives: the first seven days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What you do in week one determines the range the settlement lands in. None of it is confrontational, and all of it is preparation you should already have.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Acknowledge, do not concede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Thank them, confirm you will review, and commit to a date. Do not accept a number, agree a methodology, or apologise for anything in the first exchange.</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Ask what they measured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Which counters, which dates, which definitions, and which contract version. A claim you cannot reproduce is a claim you cannot settle responsibly.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Run your own count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session 12 audit at speed. Cleanup first where it is legitimate, because the count that matters is the one taken after the roles are correct.</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Reconcile privately</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Their number against yours, with the differences itemized and each one traced to a definition or a date. That itemized list is the negotiation.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Cleanup before the count is not gamesmanship. A dormant role removed today was never legitimately billable, and buyers who cleaned up first reduced claimed exposure by 25 to 45 percent.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18</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true-up claim arrives eight months before renewal, citing 700 excess fulfillers. What is the first substantive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Dispute the counters as inaccurate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what was measured, then run your own count after cleanup</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Offer to settle at half, to close it quickly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to engage until the renewal negotiation begins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You have met this pattern in session 5 and session 12.</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18</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2026-08-13T16:37:53Z</dcterms:created>
  <dcterms:modified xsi:type="dcterms:W3CDTF">2026-08-13T16:37:53Z</dcterms:modified>
</cp:coreProperties>
</file>