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3  ·  SESSION 13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Custom tables and where App Engine begins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allowance nobody reads, the three user types, and the boundary a custom app crosses without anyone deciding</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Role right-sizing: the audit, the cuts, and the plumbing</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second counter in this module: what your teams build.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12 Creators, 40 Builders, 248 Users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300 Creators, they all have access to the apps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12 Creators, 40 Builders, 248 Users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52 Creators and 248 Users, builders are creators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300 Users, since only the apps matter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three types map exactly onto three behaviours: build, configure, consume. Answer A is the quoted default and the reason estates overpay 20 to 35 percent, and access is not a licensing test any more than seniority was in session 11. Answer C collapses the middle tier and pays Creator rates for citizen development, which is what the Builder type exists to price properly. Answer D undertypes the 52 who genuinely build, which is not a saving, it is an exposure.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BOUNDARY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rules that decide most disputes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Both surface at renewal or audit, priced by ServiceNow, unless you have counted first. Neither announces itself while the app is being built.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Process data crosses the line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app that reads or writes ITSM, HRSD, or CSM data needs process aware licensing on top of App Engine. What the app is called is irrelevant; what it touches decides.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Scoping decides the table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 tables built outside properly scoped applications can trigger separate charges. The same table, built inside a scoped app, may sit comfortably inside your allowance.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happens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platform makes crossing trivial. Pulling an incident reference into a custom app is a five minute job that no one experiences as a purchasing decision.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control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licensing question in the build review: what data does this app touch, is it properly scoped, and how many tables does it add. Three questions, before code.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same pattern as the accidental fulfiller from session 11: an operational decision with an invisible price tag, made by a competent person following good practice.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ALLOWANCE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line in your order form nobody reads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order form carries a custom table allowance. Locate the number, and the definition of what counts toward it, before you need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against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table count versus allowance, refreshed quarterly beside the other counters from session 5. Low visibility is what makes this a high true-up risk.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trend.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Tables grew 15 to 40 percent across a single term in the estates we reviewed. A flat allowance and a growing count converge on a date you can predict.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headroom.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allowance is a negotiation surface like any other. Headroom bought at signature is cheaper than tables discovered at a review.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 what died.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Apps that were built for a project that ended still hold tables. Decommissioning is the cheapest capacity you will ever recover.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custom app your team built now pulls incident records to display them alongside its own data. What changed, licensing-wise?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only reads, it does not write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crossed into process licensing, because it touches ITSM data</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needs an extra custom table allowance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needs Plus rather than Standard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rule governs: what it is called, or what it touches?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crossed into process licensing, because it touches ITSM data</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only reads, it does not write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crossed into process licensing, because it touches ITSM data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needs an extra custom table allowance only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needs Plus rather than Standard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rule is reads or writes, so answer A's read-only distinction does not save you, and this is the single most common surprise in App Engine estates. The app has entered process product licensing whatever it is named and however small the integration felt. Answer C addresses the table count, a different meter entirely, and D changes tier without addressing the crossing at all. The practical response is not to panic: decide deliberately whether the app needs that data, because sometimes it genuinely does and sometimes a copy or a link would serve.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controls that keep the build honest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here mirrors the role controls from session 12, because the failure mode is identical: capable people making good decisions that quietly carry prices.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licensing question in the build review</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data does it touch, is it scoped, how many tables. Three questions on the design template, answered before anybody writes code.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table register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custom table, its app, its owner, and whether the app is live. This is the product inventory from session 3 at table resolution.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Typing on evidence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Creator, Builder, and User assigned from what people actually do in the platform, reviewed with the quarterly pass rather than at purchase.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decommission path</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When an app retires, its tables go too. Without this the count only ever rises, and your allowance is finite.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14 takes all of these counters, users, tables, integrations, and shows what happens when they are not tracked: the true-up, and how the conversation actually runs.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build,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App Engine licenses custom build on three negotiable surfaces, the tier, the user types, and the custom table allowance, none of it published, all of it quoted deal by deal.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typing question is the fulfiller question again: Creator, Builder, and User map onto build, configure, and consume, and estates that typed heavy populations as Creators paid 20 to 35 percent more than the honest mix.</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boundary rules decide the disputes, an app that reads or writes process data has crossed into process licensing, and tables outside properly scoped applications can be charged separately.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14 · Unlicensed usage and the true-up: how quiet growth becomes a bill, what ServiceNow measures, and the paper that governs the conversation.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the custom table allowance on your order form and write the number down. If you cannot find it, that is this week's finding.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tables.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custom table count against that allowance, plus the count from a year ago if you can get it. The trend matters more than the number.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Type your App Engine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genuinely build, how many configure, how many just consume. Compare against how they are licensed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one app.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most business-critical custom app and ask whether it reads or writes ITSM, HRSD, or CSM data. Note the answer.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Standard or Plus, and which Plus features your teams actually use. Six in ten estates cannot name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written form: the three surfaces, the user types, the boundary rules, and the benchmark data behind every number.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creator and platform sit in the wider catalog, and how App Engine relates to the process products it must not become.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custom tables consume entitlement buyers did not know was metered, and the preparation for session 14.</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rightsizing method applied to platform lines as well as user lines, including unused scopes and retired apps.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audit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redresscompliance.com/servicenow-audit-pillar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custom table findings sit in the wider review landscape, and how they are usually presented.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App Engine licenses.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 build on the Now Platform, and equally importantly what it does not license and never will.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three surfaces.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Tier, user types, and the custom table allowance: the three things your order form sets, and all three are negotiable.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Type the population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Creator, Builder, and User, and why almost everyone belongs in the cheapest of the three.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a custom app stops being App Engine and starts needing process licensing, whatever the app is called.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 the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Track tables against the contracted allowance so a build decision never becomes a licensing surprise.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build decision is a licence decision nobody labelled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An architect draws a table on a Tuesday and your entitlement changes. Nothing in that moment tells anybody a price has moved, which is exactly why this counter surprises people.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 in 10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that bought App Engine Plus for workloads Standard would carry, in our renewal reviews. Tier choice is the single biggest lever here.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30-50%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Plus premium over Standard for the same user counts. Paid, in most of those estates, for capability nobody exercised.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Custom table growth across a single term, as teams shipped unmanaged apps against a fixed contract allowance.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20-35%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estates overpaid by licensing heavy populations as Creators instead of Users. The user typing is the second leak.</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ServiceNow does not publish App Engine pricing; every deal is quoted. That asymmetry is why counting your own tables and typing your own users before the conversation matters more here than almost anywhere else.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PRODUCT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App Engine is, and what it is not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APP ENGINE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NOT APP ENGINE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covers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Custom build on the Now Platform: workflow apps, forms, tables, automations your teams create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ITSM, HRSD, CSM. The process products, licensed separately and on their own units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it is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developers and citizen builders, plus the people who use what they built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fulfillers working incidents, cases, and HR records in the shipped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user per year, by user type, plus a custom table allowance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Fulfillers, subscribers, and product specific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crossing point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app that stands alone on its own data stays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app that reads or writes ITSM, HRSD, or CSM data has crossed, whatever it is called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boundary matters because the platform makes crossing it easy. A custom app that assigns incidents has left App Engine territory and entered process product licensing, and nothing in the build experience says so.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 FORM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your order form names, and all three are negotiable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tier: Standard or Plus.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Feature depth and the process scope of what you may build. Six estates in ten bought Plus for workloads Standard carries, at a 30 to 50 percent premium.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user counts, by type.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Creator, Builder, and User. The mix is the second largest lever, and the honest mix is usually far cheaper than the quoted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custom table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tables your apps may create before the price shape changes. Almost nobody reads this line, and it is the one that moves quietly.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uplift underneath.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7 percent default annual increase, negotiable to 3 or 4, compounding on whichever number you accept. Session 4's cap applies here too.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is published.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 Engine pricing is quoted deal by deal, so your own counts are the only benchmark you fully control. Bring them or negotiate blind.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teams build a standalone equipment booking app on its own tables, touching no ITSM data. What licenses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ITSM, because it runs on the same platform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 Engine, within your custom table allowance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custom apps are included in the platform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 Engine Plus, because it is a production app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app actually touch?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App Engine, within your custom table allowance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ITSM, because it runs on the same platform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App Engine, within your custom table allowance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custom apps are included in the platform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 Engine Plus, because it is a production app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standalone app on its own data is exactly what App Engine covers, and the tables it creates draw against your allowance. Answer A confuses the platform with the process products; running on the Now Platform does not make something ITSM. Answer C is the belief that produces the 15 to 40 percent table growth, because if building is free nobody counts. And D assumes production means Plus, which is the tier error six estates in ten make: Standard carries plenty of production workloads.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USER TYPES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Creator, Builder, and User, and who genuinely belongs where</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689071"/>
                <a:gridCol w="3378143"/>
                <a:gridCol w="2955875"/>
                <a:gridCol w="325146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BELONGS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LEAK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development: build applications, define data models, write the hard parts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small fraction of the population, named individuals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Whole teams licensed here because they touch a dev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Builder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Citizen development: configure, assemble, extend within guardrails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power users who genuinely build low code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Reasonable in principle, oversized in practice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Consume the apps: open them, use them, get work done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Almost everybody. This is the cheap tier and the honest home of most people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Undersized, because typing defaults upward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Estates that licensed heavy populations as Creators paid 20 to 35 percent more than the honest mix. The typing question is the same behavioral test as the fulfiller line: what does this person actually do?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quote types 300 people as Creators. On investigation, 12 build applications, 40 configure within guardrails, and 248 just open the apps. What is the honest mix?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300 Creators, they all have access to the apps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 Creators, 40 Builders, 248 Users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52 Creators and 248 Users, builders are creators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300 Users, since only the apps matter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Apply the same behavioral test as the fulfiller line.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2026-08-13T16:37:53Z</dcterms:created>
  <dcterms:modified xsi:type="dcterms:W3CDTF">2026-08-13T16:37:53Z</dcterms:modified>
</cp:coreProperties>
</file>