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3  ·  SESSION 12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Role right-sizing: running the audit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evidence pull, the classification pass, the removals that survive a CFO review, and the plumbing that stops it regenerating</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the fulfiller line sits, and why roles meter you rather than activity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audit itself, end to end, and how to make it stick.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40 integration accounts, no owner objects and the saving is immediate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12 contested cases, resolve the hard questions first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40 integration accounts, no owner objects and the saving is immediate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three at once, to finish in one pass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300 dormant users, the largest number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Machine accounts have no human defender, so they convert to saving with no negotiation and give the exercise a banked result before anyone has to be persuaded of anything. The dormant users (D) are a close second and also low friction, and they follow immediately. Answer A spends your political capital on the hardest 12 cases before you have demonstrated the project works, which is how these exercises stall. And C ignores that this is as much an organizational change as a technical one: momentum is a resource, and sequencing spends it deliberately.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OBJECTIONS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people say, and what to say back</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21341"/>
                <a:gridCol w="4108136"/>
                <a:gridCol w="424507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OBJECTION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IS USUALLY BEHIND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RESPONSE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 might need it one 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Loss aversion, not a business requirement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Grant on request within a day. Standing access for a hypothetical is the expensive 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 use it during incidents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Sometimes true, and worth designing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Rota-based or time-bound assignment, so the role exists when the on-call does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Removing it will break something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Uncertainty about what the role actually grants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Remove in a test instance first, and share the result. This is a five day answer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It looks like a demotion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Status, which is real and should be handled directly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licence is invisible to everyone but finance; capability and title are untouched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 one of these is answered with a licensing argument. They are answered with an operational alternative, which is why the exercise belongs to the platform team as much as to sourcing.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PLUMBING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fixes that stop it regenerating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cleanup is undone by the natural rate of joiners and movers unless the machinery changes. This is the invisible half of the project, and the half that decides whether the saving survives.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Templates default to requester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New starters get requester. Any fulfiller role is granted by exception with a licence decision attached and a name against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Groups are gated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maintained list of groups carrying billable roles, an owner each, and an approval before anyone joins. Membership stops being a silent purchase.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Custom roles are reviewed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Any new role granting write on a task table needs sign-off, because a locally named role meters exactly like itil and nobody reads the name.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Leavers and movers strip roles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HR event removes billable access automatically. Without this, the dormant population rebuilds itself from the top every year.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These four are the difference between a cleanup and a control. Budget for them explicitly, because they produce no headline number of their own and are the first thing cut from a plan.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removed 900 billable roles and agreed the reductions with the account team verbally. What still has to happen?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counters will show the lower number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reduced volumes go into the order form in writing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email confirmation from the account executive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support ticket recording the change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does an entitlement actually live?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reduced volumes go into the order form in writing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counters will show the lower number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reduced volumes go into the order form in writing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email confirmation from the account executive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support ticket recording the change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Consumption falling does not reduce entitlement: you keep paying the contracted volume until the paper says otherwise, so answer A leaves the entire saving unrealised. Email confirmations (C) do not hold up at audit and do not survive an account team change, which is session 4's lesson about side assurances. A support ticket (D) records a technical event, not a commercial one. Every cut you win has to land in the order form at the renewal, or you have done the work and kept the bill.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Papering the result so it holds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Reduced volumes on the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new counts, per licence type, written into the renewal paper. This is the only place a reduction becomes real money.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definition, frozen.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Classify against the fulfiller definition your order form incorporates, versioned, so next year's taxonomy cannot re-inflate this year's work.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True-down rights for next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4's clause, so the next reduction does not have to wait for a renewal window to be actionable.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evidence, retained.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Keep the exports and the classification sheet, dated. Four quarters of these make the count unarguable in a review.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quarterly pass, scheduled.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audit, shrunk to a standing day per quarter, which is the session 5 rhythm doing its job on the largest line in the estate.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audit,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Pull five exports and classify every named user across four columns, holds, does, should hold, and the reason, because the reason is what survives the meeting where somebody objects.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Sequence the cuts to build momentum: machine accounts, then dormant users, then approvers, then dashboard viewers, and the genuinely contested cases only once four categories of saving are banked.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cleanup wins the year and the plumbing wins the term, and neither counts as money until the reduced volumes are written into the order form.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13 · Custom tables and the counting rules: what counts, what is exempt, and where App Engine begins.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five exports.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Roles with grant paths, 90 day activity, role definitions, group membership, and integration accounts. Raw files, no analysis yet.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one hundred rows.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columns, holds, does, should hold, reason, for your hundred most expensive users. Sort by the gap.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top category.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whichever category is largest, probably approvers or dormant users, and multiply by your net fulfiller rate.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removal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Machine accounts and 90 day dormant users, with names, departments, and dates. This is the artifact managers sign off.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plumbing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Decide who owns the template fix, the group gate, and the leaver hook. Without a name, the plumbing does not get built.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audit as a twelve week workflow, with the data pull list and the cuts that survive a CFO review.</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tool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redresscompliance.com/servicenow-license-rightsizing-tool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working sheet for the four column classification pass, so you are not designing the format yourself.</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Last session's line, with the misclassification patterns this audit is designed to find.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license audit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redresscompliance.com/servicenow-license-audit-guide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same evidence looks like from the defence side when a review lands before your cleanup does.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optimization service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redresscompliance.com/servicenow-license-optimization-service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exercise runs with advisory support, and what the engagement produces, if you want the work done alongside your team.</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right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exports that make a classification defensible, and the fields inside each one that do the work.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classification pass.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Move from raw roles to a proposed licence per user, with a reason recorded against every change.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the cuts.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the uncontested removals first, the reclassifications second, and the contested cases last, when momentum is on your side.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objections.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things people say when you propose removing their role, and the response to each that keeps the relationship intact.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plumbing.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Templates, groups, custom roles, and joiner-mover-leaver, so the count does not regenerate within two years.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cleanup wins the year, the plumbing wins the term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role right-sizing exercise is two projects wearing one name. Doing only the visible half is how a good result quietly disappears before the next renewal.</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15-30%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platform cost reduction from classifying every named user on activity evidence, with no user losing a capability they exercised.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25-45%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reduction in claimed exposure when the cleanup ran before the count was taken, across the review defences we ran.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90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Days without a login: the cleanest cut in the exercise, and the one nobody argues with. Start here to build momentum.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yrs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Roughly how long an unfixed estate takes to regenerate its overcount through joiners and movers alone, at a few percent a month.</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number here comes from work done before a negotiation, not during one. That is what makes this the highest return hour in the module.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EVIDENCE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exports, and the field in each that matters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38758"/>
                <a:gridCol w="4199428"/>
                <a:gridCol w="433636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EXPORT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FIELD THAT DOES THE WORK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PROVES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User and role 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Grant path: direct, group, or template, per role per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each person became billable, which tells you what to fix</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Activity by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Records worked in the last 90 days, not logins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role is doing anything. Logins prove presence, not fulfilment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Role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Write access on task tables, per role, including custom roles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roles are billable at all, regardless of what they are named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Group membership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groups carry billable roles, and their owners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Where the regeneration happens, and who can gate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Integration and service accounts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Last activity timestamp and the licence held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Machine work billing at person prices, the least contested cut of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Pull all five before classifying anything. A classification built on activity alone cannot tell you how to prevent the next one, because it never sees the grant path.</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PASS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classification pass, four columns per user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row per named user. The discipline is that every proposed change carries a recorded reason, because the reason is what survives the meeting where somebody objects.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Holds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billable roles this user currently has, and the grant path for each. This is what ServiceNow counts today, exactly as session 11 established.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Does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Records worked, approvals given, reports viewed, over 90 days. The behavioral evidence, taken from the record rather than from anyone's memory.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Should hold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licence the activity supports: fulfiller, business stakeholder, or requester. Foundation of the whole exercise, and usually a demotion.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Reason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line: dormant, approver only, dashboard only, moved roles, machine account, or confirmed fulfiller. The reason is the artifact, not the verdict.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Sort by the gap between column 1 and column 3 and you have your work list, ordered by value, before you have had a single conversation with anybody.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activity data showing 600 fulfillers barely work records, but no grant-path data. What can you not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Propose reclassifications, without grant paths the activity is meaningless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Prevent the same 600 from reappearing, because you cannot see what created them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Calculate the saving, which needs the grant path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is blocked, grant paths are administrative detail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grant path uniquely tell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Prevent the same 600 from reappearing, because you cannot see what created them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Propose reclassifications, without grant paths the activity is meaningless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Prevent the same 600 from reappearing, because you cannot see what created them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Calculate the saving, which needs the grant path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is blocked, grant paths are administrative detail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Activity data alone supports the cleanup: you can propose every reclassification and price the saving, so A and C are wrong. What it cannot do is tell you whether these users got their roles from a template, a group, or a direct grant, and without that you fix 600 users while leaving the machinery that made them. That is precisely the estate that regenerates its overcount within about two years. The grant path is not administrative detail; it is the difference between a cleanup and a fix.</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cuts, in the order that builds momentum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Machine accounts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 and service credentials on named licences. Nobody defends them, nobody loses anything, and the saving is immediate. Start where there is no politics.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the dormant.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login in 90 days. The cleanest cut in the exercise; build the removal list with names, departments, and dates so managers can confirm rather than debate.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the approvers.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six figure reclassification from session 11. They keep approving, only the licence changes, so the conversation is about paperwork rather than access.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the dashboard viewers.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Moved to business stakeholder. Slightly more discussion, because people care about reports, and the licence keeps their reports.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Contested cases last.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Occasional actors and break-glass admins, taken to their managers once four categories of savings are already banked and the exercise has visible credibility.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list has 40 integration accounts, 300 dormant users, and 12 genuinely contested cases. Where should the project start?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12 contested cases, resolve the hard questions first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40 integration accounts, no owner objects and the saving is immediate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three at once, to finish in one pass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300 dormant users, the largest number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an early win buy you later?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2026-08-13T15:18:47Z</dcterms:created>
  <dcterms:modified xsi:type="dcterms:W3CDTF">2026-08-13T15:18:47Z</dcterms:modified>
</cp:coreProperties>
</file>