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3  ·  SESSION 11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Fulfiller versus requester: where the line sits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price gap, the role table that actually meters you, and the gray zone where activity and licensing disagree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entitlement baseline, and module 2 closed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opens on the platform's core economics.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Business stakeholder, for the dashboard beyond her own items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Fulfiller, she approves other people's requests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Business stakeholder, for the dashboard beyond her own items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Requester, approvals and own items are included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Fulfiller, because of her seniority and spend authority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Approvals and her own tickets are both requester activity and cost nothing, so answer A is the classic and expensive error. What lifts her is the spend dashboard, reporting beyond her own items, which is exactly what the business stakeholder licence covers at a fraction of the fulfiller rate. Answer C misses that one activity, and D is not a licensing test at all: seniority never appears in the definitions. If she dropped the dashboard, she would be a requester.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GRAY ZONE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hard cases, and how each one resolves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785932"/>
                <a:gridCol w="372750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CASE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TEST THAT RESOLVES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USUAL ANSWER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occasional actor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records worked per quarter, and could the work be routed to a real fulfiller instead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the role and reroute the work; fewer than five records a quarter rarely justifies a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dashboard viewer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the reporting go beyond their own items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Business stakeholder, not fulfiller and not requester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approver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do anything besides approve and handle their own items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Requester, or stakeholder if reports are involved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former agent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they still work a queue, or did they move roles and keep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the role; this is the joiner-mover-leaver gap from session 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break-glass admin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often is the emergency access actually used, and can it be granted on demand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Time-bound or on-request access rather than a standing billable role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one of these resolves by asking what the person does and whether the role can be removed without breaking work. The answer is usually that it can, and nobody notices.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ACCIDENT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accidental fulfiller, and how they are made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onboarding template.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new-starter template that includes a write role, applied thousands of times without anyone re-reading it. One template fix, one permanent saving.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group that carries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2's mechanism: joining a working group inherits its roles. Nobody granted anything; membership did it silently.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custom role nobody audited.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locally built role that happens to grant write on a task table. It does not look like itil, and it meters exactly like itil.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integration account.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service credential on a named licence, doing machine work at person prices, with no human to defend or object.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project that ended.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Elevated access granted for a go-live two years ago, never revoked, still billing every month since.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find 400 requesters holding a locally built role that grants write on a task table. What is the correct read?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Harmless, it is a custom role and not itil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400 billable fulfillers, because write on task records is the trigger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Billable only for those who actually wrote a record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platform bug to raise with ServiceNow support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meter read: the role's name, or what it grants?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400 billable fulfillers, because write on task records is the trigger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Harmless, it is a custom role and not itil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400 billable fulfillers, because write on task records is the trigger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Billable only for those who actually wrote a record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platform bug to raise with ServiceNow support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trigger is the capability the role grants, not the name it was given. A locally built role with write access on task records converts every holder into a billable fulfiller, which is exactly how one estate in three ends up with requesters silently reclassified. Answer C is your argument for removing the role, not the basis of their count. And this is good news, oddly: 400 people are almost certainly not doing fulfiller work, so this is a template and role-definition fix rather than a negotiation.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HOLDING THE 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moves that keep the line where it belongs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classification is only as durable as the controls around it. These are the four that stop the count drifting back within two quarters.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Audit what roles grant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 role names, capabilities. Every role that grants write on a task table is a billable role, whoever built it and whatever it is called.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Fix the templates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New starters default to requester. Fulfiller roles are granted by exception with a licence decision attached, never by a template nobody re-reads.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Gate the groups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maintained list of which groups carry billable roles, an owner per group, and a check before anyone is added.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Freeze the definition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4's clause, applied here specifically. The fulfiller definition in your order form is the one you classify against, versioned and dated.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12 turns these into the audit itself: how to run the role right-sizing exercise, what evidence to keep, and how to make the reclassification stick.</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line,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distinction is functional rather than organizational: fulfillers work other people's records, stakeholders approve and read reports beyond their own items, and requesters handle their own, at a 4 to 6 times price gap.</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role table is the meter, so a compliance review counts assigned roles and not activity, which means activity evidence is the argument for removing a role rather than a defence against the count.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Approving is free, and reclassifying approvers alone routinely recovers six figures, because nobody loses a capability when only the licence line changes.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12 · Role right-sizing: running the audit, building the evidence, and making the reclassification stick past the next two quarters.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billable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role in your instance that grants write on a task table, including the custom ones. Names are irrelevant; capability is the test.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quiet seats.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Fulfillers with fewer than five worked records last quarter. Compare that number against your total fulfiller 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approvers.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whose only activity is approvals and their own items, holding a fulfiller role. Price the group at your net rate.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one template.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your standard new-starter template and check which roles it grants. This is a five minute task with a permanent payoff.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fulfiller definition your order form incorporates and confirm whether it is versioned. You did this in session 4; confirm it still holds.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line at full resolution, with the rate ranges by edition and the misclassification patterns behind each number.</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license types, the 2026 buyer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redresscompliance.com/servicenow-license-types-2026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categories and the behavioral test, and where the business stakeholder licence fits between fulfiller and requester.</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cuts this classification enables, and the preparation for session 12 on running the audit.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license compliance: avoiding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happens when assigned roles and actual activity diverge for long enough, from the defence side.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right-sizing at a Fortune 500 pharmaceutical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redresscompliance.com/case-study-servicenow-license-right-sizing-fortune-500-pharmaceutical-1-2m-saved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line applied at enterprise scale: 1.2 million dollars, mostly from moving people to the licence their activity supported.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the line functionally.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where fulfilling stops and requesting starts, on what a user does rather than where they sit in the org chart.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real meter.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why the role table, not the activity log, is what a compliance review counts, and what follows from that.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State the fulfiller premium in money: 4 to 6 times requester access, at 80 to 200 dollars per user per month by edition.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Free the approvers.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Show that approving does not require a fulfiller licence, and know which licence the approval chain actually belongs 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the gray zone.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Classify the occasional actor, the dashboard viewer, and the accidental fulfiller, which is where the arguments actually happen.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line is the platform's core economics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else in ServiceNow licensing is a variation on one question: which side of this line is each person on, and who decides.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4-6x</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fulfiller cost multiple over requester access. Every misplaced user is a multiple, not a rounding error, repeated every month of the term.</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$80-200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Net fulfiller rate per user per month across the ITSM editions after typical discounts. The range itself is why edition and classification compound.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20-30%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assigned fulfiller seats showed fewer than five worked records per quarter across our license reviews. Assigned, but barely used.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3</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had requesters accidentally granted write roles, silently converting free users into billable ones. Nobody decided this; a template did.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facts account teams rarely volunteer: approving a request does not require a fulfiller licence, and the Business Stakeholder licence exists precisely for managers who need dashboards and approvals.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line actually sits, and what each side costs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99714"/>
                <a:gridCol w="3286509"/>
                <a:gridCol w="2373590"/>
                <a:gridCol w="35147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USER TYPE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CAN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COSTS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COMMON MISCLASSIFICATION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Fulfiller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Work other people's records: assign, update, resolve, configure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80 to 200 dollars per user per month net, by edition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Occasional users holding full seats for two records a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Business stakeholder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Dashboards, reports, and approvals beyond their own items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fraction of the fulfiller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Managers licensed as fulfillers because approval felt like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Requester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Raise and track their own items, portal, knowledge, approvals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 for every employee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Requesters granted itil or custom write roles by template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distinction is functional, not organizational. A service desk agent, a developer, an admin, and anyone who assigns, updates, resolves, or configures other people's records is a fulfiller. Seniority has nothing to do with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role table is the meter, not the activity log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Roles flip the switch.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role granting write access to task records, itil most commonly, makes a user a billable fulfiller, whether or not they ever work a queue.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Reviews count assignment.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compliance review counts assigned roles, not actual activity. That single sentence explains why the finding and your intuition disagree.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two counts exist.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Yours, built on what people do, and theirs, built on what people hold. Both are correct about different things, and the gap between them is the negotiation.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means activity is your argument, not your defence.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Activity evidence justifies removing a role. It does not, by itself, stop the role from counting while the user still holds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action is therefore mechanical.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 not argue the classification while the role is assigned. Remove the role, then the count changes, and only then is the conversation about the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user holds the itil role but has worked zero records in six months. What does a compliance review count them as?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requester, because activity is what matters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billable fulfiller, because the role is assigned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business stakeholder by default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dormant accounts are excluded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review actually read?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billable fulfiller, because the role is assigned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requester, because activity is what matters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billable fulfiller, because the role is assigned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business stakeholder by default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dormant accounts are excluded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role table is the meter. A role granting write access to task records makes the user billable regardless of activity, which is why 20 to 30 percent of assigned fulfiller seats show fewer than five worked records a quarter and still cost full price. Answer A describes your argument, not their count, and confusing the two is the single most expensive misunderstanding in ServiceNow licensing. The activity evidence is exactly why you remove the role. Until you remove it, the seat bills.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APPROVALS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Approving is free, and this is the fastest recovery on the platform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Approving a request, a change, or a purchase does not require a fulfiller licence. Estates that license their approval chains as fulfillers, and many do, pay full seat rate for people who never touch a queue.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approval is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Acting on your own decision about someone else's request. It is a workflow step, not record work, and it carries no fulfiller requirement.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approvers belong</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Requester, if they only approve and handle their own items. Business stakeholder, if they also need dashboards and reports beyond their own items.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they end up wrong</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Approval feels like work, managers are senior, and a template granted the role at onboarding. None of those is a licensing reason.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is worth</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Reclassifying approvers alone routinely recovers six figures at renewal, and it is the least contested change you will ever propose.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correction to lead with, because nobody loses a capability. The approver keeps approving. Only the licence line changes.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finance director approves purchase requests, reviews a spend dashboard monthly, and raises her own IT tickets. Which licence?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Fulfiller, she approves other people's requests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Business stakeholder, for the dashboard beyond her own items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Requester, approvals and own items are included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Fulfiller, because of her seniority and spend authority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single activity pushes her above requester?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2026-08-13T15:18:46Z</dcterms:created>
  <dcterms:modified xsi:type="dcterms:W3CDTF">2026-08-13T15:18:46Z</dcterms:modified>
</cp:coreProperties>
</file>