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SERVICENOW LICENSING MASTERY  |  MODULE 2  ·  SESSION 10 OF 40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Building the entitlement baseline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document that states what you own, what you use, and what you will defend, and the gap between the first two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AI agents, the Prime gate, and the AI ACV trade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2 closes: everything so far, folded into one document. 27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27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18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Record the 28 percent, the stated plan, and a named owner with a date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Leave it at full entitlement, the team has a plan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 it a hard cut and terminate regardless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Record the 28 percent, the stated plan, and a named owner with a date   ✓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Exclude it, disputed lines weaken the document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baseline records, and the record is what forces the decision. A plan with a named owner and a date is a legitimate defence of an underused line, and it also creates accountability: if the same line is at 28 percent next year with the same plan attached, the argument has already been made and lost. Answer A accepts an unevidenced promise, B ignores real intent, and D removes exactly the lines the document exists to surface. Disputed lines make the baseline stronger, not weaker.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18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BUILD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weeks to a signed baseline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Sequential, and none of it needs the vendor. Start twelve weeks before renewal so there is room to explain the findings before you have to negotiate them.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 1 · Pull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Entitlement from the order forms; counts, activity dates, consumption, and integration users from the instance. Raw exports only, no interpretation yet.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 2 · Reconcile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Entitlement beside consumption on one sheet, line by line, so the gap is visible to anyone in the meeting without explanation.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 3 · Classify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the thresholds, then walk the exceptions with the owning teams. This is the week that produces the arguments you will hear again at renewal.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 4 · Sign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licence owner signs the baseline, with the evidence attached and dated. Circulate it to sourcing, the platform team, and finance so nobody is surprised later.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sheet, so the gap is visible to anyone in the meeting. If the document needs a walkthrough to be understood, it will not survive a room with an account team in it.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18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TEST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makes a baseline defensible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number has a source.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export, an order form line, or a counter, named on the sheet. Anything you cannot source, you delete rather than defend.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is dated.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baseline without a date is a claim about no particular moment. Dated, it becomes a position at a point in time, and a series of them becomes a trend.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is signed.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owner, by name. Signature turns a spreadsheet into an institutional position that survives the person who built it.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survives internal challenge first.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your own platform team can dismantle it, ServiceNow certainly can. Take the internal beating early, while it is free.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states what you will defend.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 just what is true, but which lines you intend to hold and which you are willing to trade. That is the difference between a report and a position.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18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renewal the account team's numbers differ from your baseline. What does the baseline let you do that a spreadsheet would not?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Prove them wrong outright, since the counters are yours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Open from your dated, sourced, signed position and make them reconcile to it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Refuse to discuss their figures at all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Escalate to their management with a discrepancy claim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What is the baseline actually for?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18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Open from your dated, sourced, signed position and make them reconcile to it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Prove them wrong outright, since the counters are yours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Open from your dated, sourced, signed position and make them reconcile to it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Refuse to discuss their figures at all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Escalate to their management with a discrepancy claim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baseline shifts the burden. Without it you are explaining why their number is wrong; with it they are explaining why yours is. Answer A overclaims, because both sides read the same instance and their raw counts are usually accurate, it is the classification underneath that differs. Answer C refuses information you want, and D escalates before the substance has been worked. The win is not proving anyone wrong. It is deciding whose document the conversation happens inside.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18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 THE ROOM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the baseline changes at the table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1 built the pieces and module 2 priced the new model. The baseline is where they become leverage rather than knowledge.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sets the opening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Whoever presents the reconciled position first anchors the conversation. That has been true since session 1, and the baseline is the artifact that lets you go first.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613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2613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350901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funds the trades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50901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hard cuts are currency. Lines below 35 percent get terminated, swapped, or explicitly traded for the terms in session 4's clause set.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19506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9506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637794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prices the migration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37794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tier map from session 7 sits on top of the baseline, because you cannot map populations you have not counted.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063990" y="1463040"/>
            <a:ext cx="266776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063990" y="1463040"/>
            <a:ext cx="266776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9" name="Text 17"/>
          <p:cNvSpPr/>
          <p:nvPr/>
        </p:nvSpPr>
        <p:spPr>
          <a:xfrm>
            <a:off x="9246870" y="1664208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survives the year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246870" y="2359152"/>
            <a:ext cx="230200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Refreshed quarterly from the session 5 rhythm, so the next renewal starts from a maintained document rather than a panic.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3 opens next: the fulfiller problem, which is the single largest line in most baselines and the one where classification and licensing disagree most sharply.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18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10  ·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baseline, in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baseline has four parts, entitlement, consumption, the gap, and the evidence, and one missing part is enough to make it an opinion rather than a position.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the gap mechanically first: below 65 percent of entitlement is a rightsizing candidate and below 35 percent is a hard cut, then let real plans with named owners defend the exceptions.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weeks of work, none of it requiring the vendor, produces a dated and signed document that decides whose numbers the renewal happens inside.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11 · Module 3 opens: fulfiller versus requester, where the line actually sits, and why ServiceNow counts roles while you count activity.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18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11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Homework, about one hour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Start the sheet.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row per order form line: product, entitlement, consumption, percentage. Leave the blanks visible rather than guessing.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the thresholds.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 every line above 90, 65 to 90, 35 to 65, and below 35 percent. Count how many fall in the bottom two bands.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Reconcile one line.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Take your largest product and check the export against the order form. Note any mismatch as a finding.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 the integration users.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service account with its last activity date. Mark the ones sitting on named licences.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the owner.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Decide who signs this document. If the answer is nobody, that is the finding that matters most.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18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 deeper on today's themes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buyer side guides from Redress Compliance that expand on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license rightsizing playbook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redresscompliance.com/servicenow-license-rightsizing-playbook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Today's baseline and thresholds as a twelve week workflow, with the data pull list and the cuts that survive a CFO review.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license rightsizing tool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redresscompliance.com/servicenow-license-rightsizing-tool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working sheet for the entitlement against consumption reconciliation, so you are not building the format from scratch.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ServiceNow true-up risks, the white paper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redresscompliance.com/servicenow-true-up-risks-white-paper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an unmaintained baseline becomes a true-up number, and how the reconciled position defends it.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renewal negotiation playbook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redresscompliance.com/servicenow-renewal-negotiation-playbook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happens after the baseline exists: how the position becomes a negotiation, which module 6 builds properly.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ServiceNow license types, the 2026 buyer guide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redresscompliance.com/servicenow-license-types-2026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classification rules behind the largest line in your baseline, and the preparation for module 3.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18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10  ·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 after this session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the four parts.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Entitlement, consumption, the gap, and the evidence, and say why a baseline missing any one of them fails in the room.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Source every number.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Say exactly which document or counter each figure comes from, so nothing in the baseline is an estimate wearing a fact's clothing.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the gap.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the thresholds: below 65 percent of entitlement is a rightsizing candidate, below 35 percent is a hard cut.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 it in four weeks.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 the week by week sequence that produces a signed baseline without pausing anyone's day job.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 it as a position.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Open a renewal from your own document rather than reacting to theirs, which is the whole point of the exercise.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18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baseline is the position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session so far produced a piece of evidence. This one assembles them into the single artifact a renewal is negotiated from, and it has to exist before anyone quotes you anything.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20-35%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shelfware most ServiceNow estates carry. The renewal is the only moment when removing it is procedurally easy, and the baseline is what makes the case.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65 / 35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thresholds. Consumption below 65 percent of entitlement is a rightsizing candidate; below 35 percent is a hard cut. Two numbers, applied line by line.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90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Days before renewal that the data pull should happen. Twelve weeks, not four, because the gaps you find need explaining before they need negotiating.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Document, one owner, one signature. A baseline nobody signed is a spreadsheet, and a spreadsheet does not survive contact with an account team.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Estates grow faster than they shrink: new apps, new fulfillers, new credit packs arrive between renewals and none of them retire on their own. The baseline is how retirement becomes possible.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18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PARTS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four parts, and what each one answers</a:t>
            </a:r>
            <a:endParaRPr lang="en-US" sz="27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300929"/>
                <a:gridCol w="4509821"/>
                <a:gridCol w="4463802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PART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QUESTION IT ANSWERS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WHERE IT COMES FROM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Entitlement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do we own, exactly, and under which definitions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Order forms, the pricing exhibit, and the frozen definition versions from session 4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Consumption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are we actually using, per meter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four counters from session 5, plus the assist burn model from session 8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gap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Where does what we own exceed what we use, and by how much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Line by line arithmetic, with the 65 and 35 percent thresholds applied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evidence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Why should anyone believe the first three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Dated exports, activity records, and the quarterly position statements behind them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baseline without the fourth part is an opinion. The evidence is what converts your numbers into something an account team argues with rather than dismisses.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18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SOURCES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number, traced to a document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63040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Fulfiller counts by scope.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Named user counts per application scope, with first and last activity dates per user. Activity dates are what make the count arguable in your favour.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" y="2176272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Requester and stakeholder counts.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Split into active and dormant, because dormant accounts are the cleanest cut in the whole exercise and the least politically contested.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2920" y="2889504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Product and scope inventory.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3's licensed, live, or leaving list, with the feature evidence for anything tiered.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02920" y="3602736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Consumption meters.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Assist burn by use case with the unit price applied, plus ITOM units and custom table counts against their allowances.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2920" y="4315968"/>
            <a:ext cx="137160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Integration users.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service account and its last activity timestamp from the audit log. Machine credentials on named licences are pure recovery.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18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entitlement export and your order form disagree on the licensed fulfiller count. What is that?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data error, use whichever number is lower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finding to resolve in writing before signing anything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Normal drift, the instance is always ahead of the paper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Proof of over-licensing, claim a refund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What does an unexplained gap between paper and platform mean?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18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·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finding to resolve in writing before signing anything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data error, use whichever number is lower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finding to resolve in writing before signing anything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Normal drift, the instance is always ahead of the paper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Proof of over-licensing, claim a refund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Mismatches between the export and the order form are common and every one of them is a finding: it means either you are paying for entitlement nobody provisioned, or consuming beyond what the paper grants. Both matter, in opposite directions, and both are far cheaper to resolve before a signature than after. Answer A picks a number without understanding it, C normalizes exactly the drift this course exists to catch, and D assumes an answer before doing the work.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18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GAP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Reading the gap, line by line</a:t>
            </a:r>
            <a:endParaRPr lang="en-US" sz="27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945189"/>
                <a:gridCol w="4233709"/>
                <a:gridCol w="4095654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CONSUMPTION VS ENTITLEMENT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MEANS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YOU DO AT RENEWAL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Above 90 percent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Healthy, or tight enough to need headroom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Renew, and check whether growth needs more room or a cap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65 to 90 percent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Normal slack. Not free money, but not a finding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Renew as is, and watch the trend across quarters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35 to 65 percent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rightsizing candidate. Something was bought for a plan that changed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Reduce, or trade the volume for terms you want more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Below 35 percent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hard cut. This line is not in use in any meaningful sense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Terminate, swap under swap rights, or trade it explicitly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the thresholds mechanically first, then explain the exceptions. A line defended by a real reason survives; a line defended by nobody funds the rest of the negotiation.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module sits at 28 percent consumption, but the owning team insists a big rollout is coming next year. What belongs in the baseline?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Leave it at full entitlement, the team has a plan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 it a hard cut and terminate regardless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Record the 28 percent, the stated plan, and a named owner with a date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Exclude it, disputed lines weaken the document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What is the baseline for: deciding, or recording?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ServiceNow Licensing Mastery  |  Session 10 of 40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18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2026-08-13T15:18:46Z</dcterms:created>
  <dcterms:modified xsi:type="dcterms:W3CDTF">2026-08-13T15:18:46Z</dcterms:modified>
</cp:coreProperties>
</file>