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SERVICENOW LICENSING MASTERY  |  MODULE 1  ·  SESSION 1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ServiceNow licensing landscape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One platform, three meters, and why the renewal, not the purchase, is where ServiceNow prices you</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whole map: people, products, and consumption, and how they meet at renewal. 27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27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1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150 who resolve and configure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All 2,000, everyone is a named user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450 who act or approve</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150 who resolve and configure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300 approvers, approval is an action</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full subscription belongs only to users who act on other people's records: resolve, configure, administer. The 300 approvers are business stakeholders, a fraction of the fulfiller rate, and the 1,550 requesters are included for every employee. Answer A is the expensive default, and D confuses approving, which stakeholders may do, with fulfilling. Across our reviews, applying this test honestly made the platform 15 to 30 percent cheaper.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MEASUREMENT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ServiceNow finds out what you are running</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Your own instance.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ServiceNow reads consumption directly from your instance: active users, role assignments, and the subscription counters. The data is rarely disputable, so the argument is about interpretation.</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Subscription Management.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in-platform application that maps users and roles to what you bought. Run it yourself, on your own schedule, before anyone from ServiceNow does.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assist meter.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AI consumption is metered continuously against the bundled pool, and development and sub production draw on the same pool as production.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true-up.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Reconciliation usually lands in the renewal window, twelve to three months out, when the true-up and the renewal are negotiated together.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opening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Whoever presents the reconciled count first anchors the negotiation. A buyer who has not read their own counters is negotiating blind.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LIFECYCLE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 subscription's life, and where the money leaks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 stage has a default outcome that favors ServiceNow. Deliberate action at each one is the whole discipline, and this course is that action, stage by stage.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Buy</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bundle discount looks generous. The unit definitions, the uplift cap, and the true-up terms you skipped are what price the next five years.</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Spread</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Roles creep through group membership, new departments onboard, integrations multiply. Entitlement and reality separate within months.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Reconcile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true-up turns that drift into a number, read from your own instance, usually right when the renewal conversation starts.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Renew</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uplift applies, the catalog has been repackaged at least once, and everything reprices. There is no perpetual license to fall back on.</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cheapest place to fix any of this is stage two, quarters before a reconciliation. The most expensive is stage four, with an auto-renewal date in the diary.</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FIVE BURNS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enterprises actually get hurt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Fulfiller overcount.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Roles granted through groups turn viewers into billable fulfillers. Honest reclassification takes 15 to 30 percent off the platform bill, and a thirty day cleanup erases much of an apparent true-up.</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Bundle shelfware.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Suites attach products that never reach production, then renew by default. Five to seven licensed, three to four deployed is the pattern we keep finding.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uncapped uplift.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Seven to twelve percent a year, compounding. A nine percent uplift nearly doubles the line over eight years, and it applies to the overcounted base too.</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Consumption overage.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Assist pools sized at signature, drawn by production and non production alike, billed per unit past the pool. The meter the 2026 tiers put inside every deal.</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repackaging event.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ServiceNow reshapes the catalog routinely, and April 2026 retired five tiers for three. Every migration is a repricing wearing a product announcement.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Over a five year term, which of these typically costs the most?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Two hundred dormant fulfiller accounts, cleaned up once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uncapped annual uplift on the whole subscription</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One bundled module that never reached production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one time Now Assist overage invoice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which cost compounds and which are bounded.</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uncapped annual uplift on the whole subscription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Two hundred dormant fulfiller accounts, cleaned up once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An uncapped annual uplift on the whole subscription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One bundled module that never reached production</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one time Now Assist overage invoice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uplift applies to every line, every year, and compounds: nine percent a year nearly doubles the bill over eight years. Dormant accounts (A) and a shelfware module (C) are real but bounded, and one overage invoice (D) is a single event. Worse, the uplift multiplies the other three, because it is charged on the inflated base. The uplift cap is the single most valuable clause in the contract, and module 6 is where we fix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managed ServiceNow estates do differently</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named owner for ServiceNow licensing, with sourcing, the platform team, and legal in a defined loop. Not the platform admin by accident.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 entitlement baseline.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order form, definition version, and pricing exhibit in one place, reconciled into a single statement of what you own. Module 2 builds it.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Counter rehearsal.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Read your own usage counters quarterly, and run the role and license review before ServiceNow reads the same numbers to you.</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definition freeze.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order form states which version of the unit definitions applies, explicitly. It is the clause that keeps the taxonomy from repricing itself.</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ServiceNow's fiscal year ends 31 December, your renewal has a notice window, and the true-up lands beside it. Keep the leverage dates on one page.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map,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ServiceNow prices three meters at once: people by what they do, products by tier, and the platform by what it consumes, and it reads all three from inside your own instance.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small stack of signed documents decides what you owe, and the subscription unit definitions, frozen to a version in your order form, are the page that matters most.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Nothing is perpetual, so the estate reprices at every renewal. The rest of this course is how to walk into that room knowing more than the other side.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 · Users and roles: fulfillers, requesters, and approvers, and why the fulfiller definition is the whole game.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ServiceNow Licensing Mastery  |  Session 1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Pull the paper.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Locate your ServiceNow order forms and the subscription unit definition version each one references. Note whether any clause freezes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the users.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Export active user counts by role from your production instance. Rough totals are fine, the split between fulfiller roles and everyone else is essential.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products.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Write down every product and tier on those order forms, then mark which ones are actually live in production.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meter.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have any Now Assist or Integration Hub line, find the pool size, the overage rate, and last quarter's consumption.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Diary the dates.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renewal date, the auto-renewal notice deadline, and ServiceNow's 31 December year end. These three dates are your leverage calendar.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ServiceNow knowledge hub</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redresscompliance.com/servicenow-pillar-hub</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whole landscape from this session in written form, and the index to every guide this course will reference.</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ServiceNow license types, the 2026 buyer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redresscompliance.com/servicenow-license-types-2026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people meter in detail: the four categories, the behavioral test, and the preparation for session 2.</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ServiceNow products list, the 2026 catalog map</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redresscompliance.com/servicenow-products-list-2026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estate from slide 4, product by product, and the preparation for session 3 on the catalog.</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2026 pricing tiers: Foundation, Advanced, Prime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redresscompliance.com/servicenow-2026-pricing-tiers-pillar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April 2026 repackaging: what each tier bundles, where the agents are gated, and how the overage stacks.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eight ServiceNow clauses that set your cost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redresscompliance.com/servicenow-8-clauses-contract-analysis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contract stack from slide 5 turned into negotiation language, starting with the uplift cap.</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all three meters.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Explain how ServiceNow charges for people by role, for products by tier, and for platform consumption, all at once.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 paper.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Name the documents that bind you, and why the subscription unit definitions are the page that matters most.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Place the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Locate ITSM, the technology stack, employee and customer workflows, App Engine, and the AI layer on the licensing map.</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See the counters.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Describe what ServiceNow reads out of your own instance, and when that number turns into a true-up.</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Spot the five burns.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Recognize the recurring exposures before they show up in a renewal quote.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ServiceNow charges on three meters at once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People are priced by what they do, products by the tier you pick, and the platform by what it consumes. The costly surprises live where the meters overlap.</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Meters running in parallel: users by role, products by tier, and consumption for AI and integrations. You are licensed on all three, always.</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Act</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user question is not how many people, but who acts. A fulfiller who resolves, configures, or administers carries the full subscription. Everyone else should not.</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Tier</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Since April 2026 every deal lands on Foundation, Advanced, or Prime. The tier decides what is bundled, what is gated, and what the assist pool holds.</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Subscription, all of it. Nothing is perpetual, so every term, price, and definition is reopened at every renewal, on a contract that auto-renews if you let it.</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three meters together. A clean user count with an ungoverned assist pool, or a sharp tier price over a drifting fulfiller base, is only part of the bill, and ServiceNow invoices the whole one.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ESTATE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places the ServiceNow spend lives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One platform underneath, but the licensing units differ by family. Most enterprises start in the first box and are billed in all five within a few years.</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ITSM, the anchor</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Incident, request, change, and the service catalog. Almost every estate starts here, and the rest of the catalog is sold against it.</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technology stack</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ITOM Discovery and Event Management, ITAM and SAM, Strategic Portfolio Management. Licensed on nodes, subscription units, and their own ladders.</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Employee and customer</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HRSD, Workplace, Legal, CSM, Field Service. New departments onboard mid term, and each arrival adds subscription scope.</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Creator and platform</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App Engine for custom applications, Integration Hub, Automation Engine. Priced on custom tables, transactions, and creator and user metrics.</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AI layer</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Now Assist and AI agents, bundled into the 2026 tiers but metered by consumption. The assist pool, not the seat, is where this line moves.</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Across our reviews, estates licensed five to seven products while running production workflows on three or four. The catalog map is where quote control starts, and session 3 draws it.</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PAPER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contract stack, what binds and what does not</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69429"/>
                <a:gridCol w="4268555"/>
                <a:gridCol w="4036568"/>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DOCUMENT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IS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DECIDES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Subscription service agreement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framework contract, ServiceNow's general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Use rights baseline, verification language, renewal mechanics, assignment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Order form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transaction paper for each purchase and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Products, tiers, unit counts, term, price, and the protections you negotiated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Subscription unit definitions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ServiceNow's unit definition documents, versioned with the catalog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Who counts as a fulfiller, what a unit measures, and which version applies to you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Pricing exhibit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rates behind the order form, including future purchases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Unit rates, price hold on growth, and what a mid term addition costs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Renewal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auto-renewal and notice clauses inside the agreement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Whether the contract renews by silence, the notice window, and the uplift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Consumption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Now Assist and platform consumption schedules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assist pool, the overage rate, and which environments draw on the pool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Product pages, licensing guides, and account team decks bind nobody. Only the signed agreement, the order forms, and the definition versions they incorporate decide what you owe.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account team says the current subscription unit definitions require more fulfiller licenses than you bought. What decides what you actually owe?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current subscription unit definitions on ServiceNow's site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signed order form, with the definition version it incorporates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usage counters inside your instance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ServiceNow's published licensing and pricing guides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signed order form, with the definition version it incorporates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current subscription unit definitions on ServiceNow's site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signed order form, with the definition version it incorporates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usage counters inside your instance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ServiceNow's published licensing and pricing guides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Only signed paper creates an obligation. ServiceNow revises its unit definitions between releases and packaging generations, so the current version (A) can drift away from the words you signed. The counters (C) measure consumption, they do not define entitlement, and guides and product pages (D) bind nobody at all. This is why freezing the definitions in the order form is a clause, not a nicety.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THREE METERS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People, products, and consumption, counted in different ways</a:t>
            </a:r>
            <a:endParaRPr lang="en-US" sz="2700" dirty="0"/>
          </a:p>
        </p:txBody>
      </p:sp>
      <p:graphicFrame>
        <p:nvGraphicFramePr>
          <p:cNvPr id="9"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1948688"/>
                <a:gridCol w="3340608"/>
                <a:gridCol w="3155019"/>
                <a:gridCol w="2830237"/>
              </a:tblGrid>
              <a:tr h="411480">
                <a:tc>
                  <a:txBody>
                    <a:bodyPr/>
                    <a:lstStyle/>
                    <a:p>
                      <a:pPr indent="0" marL="0">
                        <a:buNone/>
                      </a:pP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PEOPLE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PRODUCTS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CONSUMPTION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What it counts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Named users by what they do: fulfillers act, stakeholders approve and view, requesters submit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products you subscribe to, and the tier of each: Foundation, Advanced, or Prime since April 2026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the platform burns: assists for AI, transactions for integrations, nodes and units for ITOM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math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fulfiller runs several times a stakeholder, so classification, not head count, decides the bill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Tier times users. The step ups carry the margin, and the top tier gates the autonomous agents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Pool plus overage. Every tier bundles an assist pool, and usage past it bills per unit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Who tracks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admins, in roles and groups. ServiceNow reads the same records from inside the instance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order form. What you deployed versus what you subscribed to is yours to reconcile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ServiceNow, continuously. Dev and sub production draw the same pool as production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usual trap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Roles granted through group membership quietly turn requesters into billable fulfillers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Bundles attach products that never reach production, then renew by default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pilot that went well, an assist pool sized for the pilot, and an overage line nobody budgeted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2026 repackaging moved AI from a separate SKU into the tiers, which means the consumption meter now sits inside every deal, not just the ones that bought Now Assist.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company has 2,000 employees on the platform. 150 resolve incidents and configure workflows, 300 approve requests and read dashboards, and 1,550 only submit and track their own requests. Who needs the full fulfiller subscription?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All 2,000, everyone is a named user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450 who act or approve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150 who resolve and configure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300 approvers, approval is an action</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Apply the behavioral test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ServiceNow Licensing Mastery  |  Session 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2026-08-12T08:01:23Z</dcterms:created>
  <dcterms:modified xsi:type="dcterms:W3CDTF">2026-08-12T08:01:23Z</dcterms:modified>
</cp:coreProperties>
</file>