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2  ·  SESSION 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Engine and package optimization</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Measuring consumption, right sizing it, and the metrics that drift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axis where growth costs money quietly. 26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26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DRIFT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consumption grows with nobody deciding anything</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business grew.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More orders, more invoices, more employees. Success, arriving as a licensing exposure nobody attached to the forecast.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process was automated.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one person did in a batch now generates a document per transaction, and the count multiplies overnight.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new interface arrived.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Another system starts pushing records in. Nobody involved in that project ever saw a licence metric.</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acquisition landed.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volume on your contract, frequently without anybody recalculating what the contract covers.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Master data was never cleaned.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Obsolete materials, closed customers and former employees still counted, so the metric measures history rather than activity.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levers, cheapest effort first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Work them in this order. Most estates jump to the fourth, which is the most expensive and the slowest.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Reduce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Clean the master data and stop counting what is not real. Obsolete records, test data in production, duplicated business events. No negotiation, no process change.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Reclassify</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Check the metric definition against how the volume is actually generated. Some of what you are counting may not meet the definition at all.</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Retire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Engines you own and no longer use. They still cost maintenance every year, and nobody cancels them because nobody is looking.</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Renegotiate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Buy the headroom you need, at a renewal, on your timing. The only lever that requires the other party, so it goes last.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first three are entirely yours. They cost effort rather than money, and they change what you have to buy in the fourth.</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REGISTER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line per engine, four columns, updated quarterly</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268555"/>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COLUMN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GOES IN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EARNS ITS PLACE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Metric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exact metric, quoted from your price list version, with its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Definitions change between versions, so the wording is part of the number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Entitlement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bought, from the order form, not from memory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This is the only figure your consumption means anything against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This quarter's measured or derived figure, plus how it was produced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number without a method is not evidence, it is an assertion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Trend and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Growth rate, and the quarter you cross entitlement at that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Turns an eventual overage into a date you can plan a purchase around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Four columns and fifteen minutes a quarter. This one page is the difference between choosing when to buy and being told when to pay.</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register shows you crossing entitlement on an engine in 11 months. What is the best use of that information?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yet: you are compliant today and the date may move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Start the reduce and reclassify work now, and time any purchase to a renewal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the extra volume immediately while the shortfall is small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SAP for a formal reading of the metric to confirm the projection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what the eleven months are actually for.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Start the reduce and reclassify work now, and time any purchase to a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yet: you are compliant today and the date may move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Start the reduce and reclassify work now, and time any purchase to a renewal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the extra volume immediately while the shortfall is small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SAP for a formal reading of the metric to confirm the projection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Eleven months of warning is the entire value of the register, and it is worth exactly what you do with it. The first two levers may move the date on their own, and whatever is left becomes a planned purchase inside a renewal rather than an urgent one outside it. A wastes the warning and arrives at the same problem with no time. C pays list price for volume you might have eliminated. D hands your counterparty a projection of your future growth, which is information you would rather keep.</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BUYING 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you do have to buy, buy it well</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 at a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engine purchase inside a wider deal prices differently from the same purchase made alone in March.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 the trend, not the gap.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Closing exactly today's shortfall guarantees another conversation in eighteen months. Price the next three years.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metric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definition is ambiguous, settle the wording before you buy volume against it, not after.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what else it unlocks.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Additional volume is often the cheapest thing on the table when something larger is being agreed.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Record the new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moment it is signed, the register line gets the new entitlement and the new date. Otherwise the cycle restarts silently.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HABIT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Fifteen minutes a quarter, and five things in it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Refresh consumption.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Same method every quarter, whatever it is. A consistent imperfect method beats a different perfect one each time.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Recalculate the crossing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line of arithmetic per engine. It is the only output of this exercise anybody senior will read.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Note what changed.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interface, new acquisition, automated process. Attribute the growth while somebody still remembers the cause.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definitions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your price list version changes, re-read every metric. This is when the words move under you.</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Give it to one person.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register is fifteen minutes for one owner and it is nothing at all for a committee.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Engines,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Users grow when you hire and engines grow when business happens, which is why the second axis surprises people who are watching the first.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Work the levers in order, because reduce, reclassify and retire are entirely yours and only renegotiate needs the other party.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Four columns per engine, refreshed quarterly, turns an eventual overage into a date you can plan a purchase around.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10 · Building the SAP entitlement baseline. Module two closes by turning everything you have measured into one defensible position.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engines.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package and engine on the order form. Most people are surprised by at least one entry they had forgotten.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the three biggest.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 licence value, not by how interesting they are. Do the register for those three only.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one metric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Quote it exactly from your price list version, with the date. Compare it to what your report actually counts.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Trace one declared figure.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a self declared engine and follow the number back. If nobody can source it, that is this session's finding.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Calculate one crossing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Entitlement, consumption, growth rate, and the quarter you cross. That single date is the point of the register.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Managing SAP package and engine licences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redresscompliance.com/managing-sap-package-and-engine-licenses-metrics-and-cost-optimization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metric families from slide 4 in written detail, with the cost optimization arithmetic.</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Compliance best practices for engines and packages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redresscompliance.com/sap-license-compliance-best-practices-for-sap-engines-and-package-licenses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to keep an engine position defensible between measurements.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EAM and industry engine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redresscompliance.com/sap-eam-industry-engine-licensing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worked example of an industry engine, where the metric is furthest from anything intuitive.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HANA database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redresscompliance.com/sap-hana-database-licensing-explained-runtime-vs-full-use-and-costs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capacity metric family, runtime against full use, and memory based sizing.</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Bundling SAP modules for licensing discounts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redresscompliance.com/bundling-sap-modules-for-licensing-discounts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to do at the fourth lever, when buying headroom is genuinely the right answer.</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consumption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each metric family counts, and what your own reports can and cannot tell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four levers.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Reduce, reclassify, retire and renegotiate, in the order that costs the least effort per unit saved.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 the declared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Build a method for every self declared engine that you can rerun in front of a sceptic.</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the drift.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Recognise the five ways consumption grows without any decision being taken.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register.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line per engine, updated quarterly, so an overage becomes a date you chose rather than a surprise.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Users grow when you hire. Engines grow when business happens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user axis moves with headcount, which finance already forecasts. The engine axis moves with volume, which nobody maps to a licence.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hiring</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An engine can double its consumption in a year without a single new employee, because it counts documents, orders or records.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Nobody sees it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Consumption grows inside a business process. The person creating the volume has no idea a licence metric is attached to it.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41%</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nine percent annual growth compounds to over four years. Perfectly normal business performance, and an overage nobody planned.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Declared</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Several engines cannot be measured by any program. You supply the number, so your method becomes the evidence.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user axis is a headcount problem, which somebody already owns. The engine axis is a volume problem, which usually nobody owns.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MEASUREMENT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metric family counts, and what your report will miss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082965"/>
                <a:gridCol w="450054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METRIC FAMILY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COUNTS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 REPORT WILL NOT TELL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Volume of records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Orders, deliveries, invoices, documents created in the 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the same business event was counted more than once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Master data objects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Employees, customers, materials, assets held in the system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obsolete records are still counted as live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Financial values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Revenue, spend or payroll value passing through the process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currency and which date, both of which move the number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Capacity and hardware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Cores, memory, or a sizing figure for the database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non production systems fall inside or outside the metric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Declared only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Whatever you say it is, because no program measures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Anything at all, which is why the method is the whole answer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metric definition in your price list version before you read your own report. The report answers whatever question it was written to answer, which may not be the contractual one.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engine is licensed on documents created per year. Your consumption has grown 9 percent annually for four years. Where are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36 percent above the original figure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41 percent above the original figure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Still inside the entitlement, since growth was gradual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Impossible to say without the licence value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About 41 percent above the original figure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About 36 percent above the original figure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About 41 percent above the original figure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Still inside the entitlement, since growth was gradual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Impossible to say without the licence value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Nine percent compounded four times is 1.41, not 1.36. A is the arithmetic most people do in their head, multiplying rather than compounding, and it understates the position by five points every time. C is the belief that causes overages: gradual growth crosses a threshold exactly as decisively as sudden growth does. D is technically true about the money and irrelevant to the question, which was about the direction and size of the movement.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DECLARED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engines nobody can measure for you</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supply the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program produces it, so whatever you send becomes the record, and it is the record you will be held to.</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method is the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figure with a documented derivation is a position. The same figure with no derivation is a guess with your signature on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Last year plus a bit.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most common approach, and it hardens: each repetition makes the number look more established than the year before.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Precision is not accuracy.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number to four decimal places from an unexplained source is worse than a round number you can defend.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Rerunnable or nothing.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cannot produce the same figure again next year by the same route, you do not have a method, you have an anecdote.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20 percent over on one engine and the renewal is 14 months away. What do you do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the additional volume now, before the overage grows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Check whether the consumption is real before buying or disclosing anything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Tell SAP immediately, to demonstrate good faith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for the renewal and negotiate it as part of the wider deal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Check whether the consumption is real before buying or disclosing anything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the additional volume now, before the overage grows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Check whether the consumption is real before buying or disclosing anything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Tell SAP immediately, to demonstrate good faith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for the renewal and negotiate it as part of the wider deal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meaningful share of apparent overages are measurement artefacts: test data in a production count, a business event counted twice, obsolete master data still counted as live, or a metric read against the wrong price list definition. A buys volume you may not need, at list, outside a negotiation. C discloses a number you have not verified, and you cannot unsay it. D is often right, and only after B, because fourteen months of unexamined growth is not a plan.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2026-08-11T22:42:19Z</dcterms:created>
  <dcterms:modified xsi:type="dcterms:W3CDTF">2026-08-11T22:42:19Z</dcterms:modified>
</cp:coreProperties>
</file>