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2  ·  SESSION 7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Classifying and reclassifying users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Matching the licence to the role, and the evidence that makes it stick</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How to change a type so that it stays changed. 27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7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role change records showing the authorisations were removed, with the dated decision note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activity analysis that showed they did not use the higher functions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role change records showing the authorisations were removed, with the dated decision note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current USMM output, which already shows them at the lower type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statement from the business that these people do not do that work</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question is whether those users could perform higher functions, and only the authorisation record answers it. A is necessary supporting evidence and it is not sufficient on its own, because low usage of a right you still hold proves nothing. C is circular: it restates the change rather than justifying it, and it is the answer that irritates an auditor most. D is an opinion, offered by people with no visibility of authorisations, about the one thing that actually matters here.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CHALLENGE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four questions you will be asked, and what closes each one</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340608"/>
                <a:gridCol w="3990171"/>
                <a:gridCol w="394377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QUESTION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CLOSES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DOES NOT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On what basis did you downgrade these users?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dated decision note, citing the definition from your price list version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description of the tool you used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Can they still perform the higher functions?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before and after authorisation record, plus the role change ticket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Twelve months of quiet activity data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Who approved this?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named approver and a date, inside your own governance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licensing team, acting alone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Has anything changed since?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Evidence the review runs on role change, not once in a project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Silence, which reads as nobody has looked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one of these is answerable in minutes if the four artefacts exist, and answerable only with an apology if they do not. That asymmetry is the argument for doing the paperwork.</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CADENCE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project, or a permanent habit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Most organisations do the project because it has a business case. The habit is what stops you needing another one in three years.</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batch project</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Three to six months, a clear number attached, and a visible saving. It is the right way to clear a decade of accumulation, and it fixes nothing structural.</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continuous habit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Classification at account creation, review on every role change, quarterly exception report. Almost no cost once running, and no business case to write.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Do both, in order</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Run the batch to clear the backlog, then hand the habit to the role approval process before the project team disperses.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failure mode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Batch only. The estate drifts straight back, and three years later somebody proposes the same project to the same people with the same slide.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batch buys the saving once. The habit is what makes it an annuity, and it is a change to a process that already exists rather than a new one.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FAILURES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a reclassification comes undone</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Type changed, role untouched.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saving is real for exactly as long as nobody asks the authorisation question. Then it is an exposure with a date on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Activity evidence only.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Twelve months of quiet does not remove a right. This is the most common gap in otherwise careful work.</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dated decision.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Nobody recorded who decided or under which definition, so the whole population becomes unexplainable at once.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Business pushback wins late.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Somebody loses an authorisation, escalates, and it is restored quietly without anybody changing the licence type back.</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and done.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project ends, nothing changes in the joiner and mover process, and the drift starts again the following Monday.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Mid project, a business unit refuses to give up authorisations for 200 users. What is the right response?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Downgrade them anyway: the activity data supports it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Leave them at the higher type, record why, and put the cost against that business unit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Escalate to the CIO and have the authorisations removed by mandate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Exclude them from the programme and say nothing further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think about who should be making this trade.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Leave them at the higher type, record why, and put the cost against that business unit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Downgrade them anyway: the activity data supports it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Leave them at the higher type, record why, and put the cost against that business unit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Escalate to the CIO and have the authorisations removed by mandate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Exclude them from the programme and say nothing further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They keep the capability, so they keep the type. That is simply correct, and attaching the cost to the unit that chose it turns an argument about permissions into a budget conversation those managers can actually have. A is the exposure this session exists to prevent. C sometimes works and it spends political capital on 200 users, which is rarely the best use of it. D is B without the record, and next year nobody will remember that this population was a decision rather than an oversight.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MAKING IT STICK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that keep a classification correct once it is correct</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Attach it to role approval.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Whoever approves a role approves the licence type it implies. One step in a process that already runs, rather than a new process.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request.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Show the annual cost of an authorisation at the moment somebody asks for it. Most requests are cheaper to withdraw than to justify.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Report exceptions quarterly.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page: new high type users, and why each one exists. Short enough that somebody senior will actually read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the pack.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four artefacts, filed with the entitlement baseline, so the next challenge is a lookup rather than an investigation.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an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person accountable for the classification being true. Without a name it becomes everybody's concern and nobody's job.</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7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Reclassification,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licence type follows the authorisation, so the role change is the work and the type change is the paperwork that records it.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reclassification is worth exactly what you can prove about it, and four artefacts prove it: activity, authorisations, a dated decision, and the role change itself.</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batch project buys the saving once, and only a change to the role approval process turns it into something you keep.</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8 · Dormant, duplicate and multi system users. The cheapest money in the estate, and why the deduplication rate is the number to watch.</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7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8</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Pick one population.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department, one plant, one job family. Twelve months of activity against current authorisations. Do not boil the ocean.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composite roles.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List the composite roles in that population and check what the expensive authorisation inside each one actually is.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who owns roles.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 the person or team who approves a role change. If nobody can, that is the finding, and it outranks the rest of this list.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Test the four artefacts.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one historic reclassification and try to produce all four. Whatever you cannot find is your gap.</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one decision note.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line: this population, this type, this definition, this approver, this date. That sentence is the template for everything that follows.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license optimization, the buyer side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redresscompliance.com/sap-license-optimization-guide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reclassification programme end to end, with the savings arithmetic on both axes.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Mapping legacy SAP ERP licences to S/4HANA user roles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redresscompliance.com/mapping-legacy-sap-erp-licenses-to-s-4hana-user-roles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Role to licence mapping in written detail, which is the mechanics behind slide 5.</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named user licence types, a guide for CIOs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redresscompliance.com/sap-named-user-license-types-a-guide-for-cios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types you reclassify into, and the definitions your decision note has to cite.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Compliance best practices for cloud and hybrid estates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redresscompliance.com/sap-license-compliance-best-practices-for-cloud-and-hybrid-environments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Keeping a classification true when users span on premise and cloud systems.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Establishing an internal SAP compliance program</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redresscompliance.com/establishing-an-internal-sap-license-compliance-program-avoiding-audits-proactively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ownership from slide 16 lives, and how the quarterly exception report gets governed.</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7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7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evidence chain.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Assemble the four artefacts that turn a licence change into a position somebody can defend.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five steps.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Measure, map, review, fix the roles, then apply, in that order and never another.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Fix roles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Understand why you downgrade an authorisation, not a person, and what happens when you skip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Answer the challenge.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what SAP asks about a reclassified population and what closes each question.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Choose your cadence.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Decide between one batch project and a continuous habit, and know what each one costs you.</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change is easy. The evidence is the work</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Editing a licence type on a user record takes seconds. Being able to explain that edit two years later is the entire exercise.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Seconds</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time it takes to change a user type. This is why reclassification looks easy and why so much of it gets reversed.</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 years</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distance between the change and the question. Whoever answers will not be whoever decided, and memory is not evidence.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Roles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You do not downgrade a person. You remove an authorisation, and the lower type follows from that.</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Backwards</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reversed reclassification is worse than none: you have paid the effort, lost the saving, and taught the organisation not to try.</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Judge a reclassification programme by what it can prove, not by how many records it changed. The count is the easy half.</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CHAIN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artefacts, and a change is only as strong as the weakest one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Keep all four together with the entitlement baseline. Any one missing and the change becomes an assertion rather than a position.</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activity record</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Twelve months of transaction history per user, not a sample and not a quarter. It shows what the person actually executed and it dates the observation.</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authorisation record</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What the person could execute, before and after. This is the artefact people forget, and it is the one that decides the argument.</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decision note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One line per population: why this type, under which definition, approved by whom, on what date. Short is fine. Absent is not.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role change ticket</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Proof that the authorisation actually went away, from the system that manages roles. Without it the other three describe an intention.</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the shape. Two artefacts are data, one is a decision, and one proves the decision was carried out. A challenge attacks whichever is missing.</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7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steps, and what each one has to produce before the next begins</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319867"/>
                <a:gridCol w="4361349"/>
                <a:gridCol w="459333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STEP</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YOU DO</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MUST PRODUCE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1. Measure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Pull twelve months of transaction history per user across every production system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Evidence of what each person really executes, dated and repeatable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2. Map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Map every transaction to the lowest type that permits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proposed type per user, generated from data rather than opinion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3. Review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human reads every exception and everybody near a boundary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Decisions somebody can explain in one sentence in a meeting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4. Fix the roles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Remove the authorisations nobody uses, through the normal role process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lower type that is genuinely correct rather than optimistic</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5. Apply and record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Change the user records and file the four artefacts with the baseline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position that survives the next measurement and the one after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order is the method. Step four before step five is what separates a saving from an exposure, and it is the step under the most schedule pressure.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7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Activity analysis shows 1,200 Professional users executed nothing above self service level all year. What do you change first?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licence type on all 1,200 records, then review the exceptions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roles, removing the unused authorisations, then the licence types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yet: ask SAP whether the downgrade would be accepted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licence type for the clearest 300, as a pilot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roles, removing the unused authorisations, then the licence types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licence type on all 1,200 records, then review the exceptions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roles, removing the unused authorisations, then the licence types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yet: ask SAP whether the downgrade would be accepted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licence type for the clearest 300, as a pilot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type has to cover what a user can do, not what they happened to do. Until the authorisation is gone, 1,200 people still hold Professional rights and a lower type is simply wrong, however quiet the year was. A creates 1,200 exposures in an afternoon. D creates 300 of them and calls it prudence, which is the same error at a third of the scale. C invites your counterparty to price your estate, and their answer binds nobody.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ROLES FIRST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Why role redesign is the real project, and licence change is the paperwork</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 cannot downgrade a person.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remove an authorisation. The licence type is a consequence of that removal, never a substitute for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Composite roles hide the problem.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role bundles a dozen others, and the expensive authorisation is three levels down where nobody reads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Project roles never expire.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Granted for a go live or a migration, kept forever, because no process exists that ever takes one back.</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Copy from a colleague.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commonest way an authorisation spreads. One person's exception becomes a department's baseline in about eighteen months.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owner is not you.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Roles belong to security and to the business. A licensing team that tries to change them alone will be correct and ignored.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7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reclassified 800 users to a lower type eighteen months ago. SAP asks why. What settles it fastest?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activity analysis that showed they did not use the higher functions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role change records showing the authorisations were removed, with the dated decision note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current USMM output, which already shows them at the lower type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statement from the business that these people do not do that work</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7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2026-08-11T21:52:24Z</dcterms:created>
  <dcterms:modified xsi:type="dcterms:W3CDTF">2026-08-11T21:52:24Z</dcterms:modified>
</cp:coreProperties>
</file>