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2  ·  SESSION 6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user type catalog</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Professional, Limited Professional, self service, Developer, and the S/4HANA names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Every type, what it permits, and where it stops. 29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29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6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It is not a named user question at all: it is indirect use and Digital Access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One Professional user, because it can create business documents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technical or system user, because no human logs in with it</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is not a named user question at all: it is indirect use and Digital Access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One Limited Professional user, because it only does one kind of transaction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account is the pipe, not the licensable thing. What matters is the 40,000 documents and the people or systems behind them, which is the Digital Access model in module 3. B is the answer most estates give themselves, and it is the single most expensive assumption in SAP licensing, because it makes a large exposure invisible. A and D try to price a population as one seat, which no definition supports.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TWO VOCABULARIES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classic catalog, its S/4HANA name, and its FUE weight</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433403"/>
                <a:gridCol w="4175760"/>
                <a:gridCol w="366538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CLASSIC ECC TYPE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S/4HANA AND CLOUD NAME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FUE WEIGHT IN RISE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Professional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Advanced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1.0 per user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Limited Professional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Core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0.2 per user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Employee Self Service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Self Service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Roughly 1/30 per user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Developer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Developer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Licensed separately, priced above Advanced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Technical and system users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Same principle, still not a seat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Zero, unless somebody configures it as a dialog user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weights are why conversion rewards a clean catalog and punishes a lazy one. Five hundred people wrongly sitting at Professional convert to 500 FUE instead of 100, and you pay that difference every year of the new contract.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LADDER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 rung is worth, and what that means for your effort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Exact prices are yours and confidential. The ratios below are the ones that hold across most price lists, and ratios are what you plan with.</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Professional to Limited</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Moving one user down one rung typically saves half to two thirds of that seat. This is where reclassification programmes find most of their money.</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Limited to self service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Another large step down, and the reason the self service tier is where big populations belong when the work genuinely is own record only.</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Developer above Professional</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only rung above the top of the operational ladder. Ten unnecessary developer seats can cost more than a hundred unnecessary self service seats.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Where to spend the hour</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Sort your population by type and count. The largest Professional group with the thinnest role is worth more than every other cleanup combined.</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Do the arithmetic on your own numbers before the project, not after. It tells you which population to look at first, and it is usually not the one people expect.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ERRORS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a catalog goes wrong, in order of cost</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go live default.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Everybody set to Professional by a template in year one, and nobody has revisited it since. The largest single item in almost every estate.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Role creep.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Authorisations added for a project, never removed, quietly promoting people to a type nobody chose for them.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local dialect.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subsidiaries using the same type name for different work, so the same job is priced two ways inside one company.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technical seat.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interface or batch account configured as a dialog user, counted as a human being at a human being's price.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stale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catalog written against a price list version you no longer buy on, so your internal rules and your contract have quietly diverged.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inherit an estate where 4,000 of 5,000 users are Professional. What do you do first?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Reclassify the obvious cases immediately, since the direction of travel is clear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Write the catalog definitions down in your own language and agree them internally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SAP to confirm which type each population should be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Wait for the next measurement to show which users are dormant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think about what makes the next thousand decisions cheaper.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Write the catalog definitions down in your own language and agree them internally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Reclassify the obvious cases immediately, since the direction of travel is clear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Write the catalog definitions down in your own language and agree them internally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 SAP to confirm which type each population should be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Wait for the next measurement to show which users are dormant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One afternoon spent turning the contract definitions into your own job shaped rules makes every later decision mechanical, consistent and defensible. A is not wrong, it is premature: without written rules you will make four thousand individual judgements and be unable to explain any of them a year later. C asks your counterparty to size your bill. D delays a whole cycle to learn one thing you can check today.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OWNING 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that keep a catalog true</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your own definitions.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contract definition on the left, your own job shaped rule on the right, one page, approved internally and dated.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Classify at the door.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type is chosen when the account is created, from the role, by whoever approves the role. Never a default.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Review on role change.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type follows the job. Every role change is a classification event, which is the only way to stop role creep at source.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Audit the special types quarterly.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Developer, test and technical accounts are small lists, so a quarterly read is fifteen minutes and catches the expensive mistakes.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Re-baseline on price list change.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you sign onto a new price list version, re-read the definitions. This is when the words move under you.</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6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catalog,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Every user type is a price, and its definition is the only argument that decides which price a person attracts.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Boundaries are settled by authorisations, documents and scope, never by how often somebody happens to use a right they hold.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Write your own definitions once, classify at the door, and reclassification stops being a project and becomes a habit.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7 · User classification and reclassification: matching the licence to the role, with the evidence that makes it stick.</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6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7</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your four definitions.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the named user definitions in your own price list version and read them side by side. Note where each one stops.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by type.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table: user type, headcount, and what proportion of the population that is. Most estates have never seen this on one page.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developers.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developer seat, with a named person and a current reason. Anyone without both is your first saving.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dialog interfaces.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Check whether any interface, batch or RFC account is set up as a dialog user. Each one is a human price for a machine.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one page.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own definitions, in your own language, next to the contract wording. That page is the deliverable of this session.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S/4HANA licensing types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redresscompliance.com/sap-s-4hana-licensing-types-explained-professional-limited-and-self-service-users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catalog from slide 4 in written detail, type by type, with the S/4HANA names.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FUE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redresscompliance.com/sap-fue-licensing-explained-how-to-calculate-and-optimize-your-user-counts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weights from slide 11, and how to calculate an FUE count from a real population.</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Mapping legacy SAP ERP licences to S/4HANA user roles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redresscompliance.com/mapping-legacy-sap-erp-licenses-to-s-4hana-user-roles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translation exercise, and how to avoid carrying a lazy classic catalog into a conversion.</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employee self service user licence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redresscompliance.com/sap-employee-self-service-user-license-guide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tier where the largest populations belong, and the authorisations that break it.</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Negotiating SAP named user licences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redresscompliance.com/sap-named-user-licence-negotiation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to do with a clean catalog once you have one, at the next renewal.</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6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6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Describe every type.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Say what each named user type permits and, more usefully, where it stops.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Place a user at the boundary.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Apply the three tests that decide between two adjacent types when the answer is not obvious.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Handle the special types.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Developer, test, information and technical users, and why the last group is not a seat at all.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Translate to S/4HANA.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Map a classic catalog onto the S/4HANA and FUE names without importing your old mistakes.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Own your own catalog.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Write the definitions down once, in your language, so classification stops being a debate.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catalog is a price list wearing a job description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user type is a price, and the words in its definition are the only thing that decides which price a person attracts.</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10x</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spread between the cheapest self service type and the most expensive developer type in a typical price list.</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One word</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Types are separated by phrases like create, approve or only display. A single authorisation moves somebody across the line.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Yours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SAP publishes the definitions. You decide which one each person meets, and you defend that decision.</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Forever</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classification set at go live is still there a decade later, because nothing in the system ever asks whether it is still true.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You are not choosing a job title. You are choosing a price, and the definition is the argument you will have to make for it.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CATALOG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four human types, and where each one stops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Exact names and rights come from your own price list version. The shape below is stable across estates and price list generations.</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Professional</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Operational, administrative and management use. Effectively unrestricted within the licensed software. It stops nowhere, which is why everything defaults to it and why it costs the most.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Limited Professional</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defined and narrower set of operational tasks. It stops at administration, configuration and cross functional management work. Typically a third to a half of Professional.</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Employee and self service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Own record and own transactions: time, expenses, leave, payslips, plus read only reporting. It stops at anything that touches somebody else's data or a business document. A small fraction of Professional.</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Developer</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Design, development and configuration against the system. It stops at nothing technical, which is why it prices above Professional. Very few people need it and almost nobody hands it back.</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four definitions in your own price list side by side once. The differences between them are shorter than people expect, and they are the entire argument.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TESTS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tests that place a user when two types both look plausible</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05456"/>
                <a:gridCol w="4268555"/>
                <a:gridCol w="450054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TEST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QUESTION YOU ASK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SETTLES THE ARGUMENT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1. The authorisation test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can this person execute today, whether or not they have?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Rights, not habits, are what the definitions are written against. An unused authorisation still counts.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2. The document test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 they create, change or approve a business document, or only view 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Creation and approval are the usual dividing line between the operational types and the self service tier.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3. The scope test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Is the data their own, their team's, or the organisation's?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Own record work belongs in self service. Work across other people's data is operational by definition.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Tie break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If two types still fit, which one can you defend in writing in one sentence?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If the cheaper type needs a paragraph of explanation, you have not removed the authorisation that makes it wrong.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Run the tests in this order. Most boundary cases resolve at test one, and the ones that survive all three are genuinely worth an hour of somebody's attention.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warehouse supervisor views stock reports all day, and once a month approves a stock write off. Which type applies?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Self service, because viewing reports is almost all of what they do</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Limited Professional, because approving a business document is operational work</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Professional, because approval authority is management use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depends on how many write offs they approve in the measurement window</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Limited Professional, because approving a business document is operational work</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Self service, because viewing reports is almost all of what they do</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Limited Professional, because approving a business document is operational work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Professional, because approval authority is management use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depends on how many write offs they approve in the measurement window</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document test decides it: one approval a month is still approval, and it is on somebody else's data. A fails because the type covers the highest privileged thing a person can do, not the most frequent. C over reaches, since a defined approval within one process is not unrestricted management use. D invents a frequency threshold the definitions do not contain, and frequency is exactly the mistake activity based tools make.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SPECIAL TYPES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types that are not ordinary seats, and what each one is for</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Developer.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Writing or changing code and configuration. Priced above Professional. Needed by a handful of people, and routinely still attached to consultants who left three years ago.</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Test user.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Non production testing only, on defined systems. Cheap and legitimate, and a genuine saving when it is set up deliberately rather than discovered.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Information or read only user.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Reporting and display, nothing else. Useful for large analyst populations, and easy to break by granting one create authorisation.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Technical and system users.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RFC, batch, communication and background accounts. Not human seats. Configure one as a dialog user and it counts as a person, at a person's price.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Indirect and platform users.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People reaching SAP data through another system. Not covered by any of the above, which is Digital Access, and module 3 in this course.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integration account posts 40,000 sales orders a month into SAP from a web shop. How is it licensed?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One Professional user, because it can create business documents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technical or system user, because no human logs in with 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not a named user question at all: it is indirect use and Digital Access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One Limited Professional user, because it only does one kind of transaction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2026-08-11T12:45:16Z</dcterms:created>
  <dcterms:modified xsi:type="dcterms:W3CDTF">2026-08-11T12:45:16Z</dcterms:modified>
</cp:coreProperties>
</file>