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1  ·  SESSION 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Measuring the estate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USMM, LAW and SLAW, the self declaration engines, and the STAR classifier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How SAP counts you, and how you count yourself first. 27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Treat it as input, verify against authorisations and roles, then decide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Apply it, since it is SAP's own tool and therefore defensible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Ignore it, since only your own analysis counts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Treat it as input, verify against authorisations and roles, then decide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Apply it only to users below a certain activity threshold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Activity based proposals miss the rule from session two: the type must cover the highest privileged thing a user can and does perform, and a quiet quarter does not remove an authorisation. A treats a proposal as an approval, which it is not. B discards free analysis. D invents a threshold the licence model does not contain. Use it to find candidates, then check the roles, then act.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measurement misleads you</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measures records, not people.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Leavers, duplicates and test accounts all count as human beings until somebody removes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reports intent, not behaviour.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licence type on the record is what somebody typed years ago. It is not evidence of what the person does.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cannot see your entitlement.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tool in this session knows what you bought. Only you can compare the two, and that comparison is the whole point.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Copied declarations.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Last year's engine figure plus a bit, forwarded annually, becomes an unexamined number with years of precedent behind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silence.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Systems excluded from the run are not excluded from your obligation. Know exactly what was measured and what was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SUBMISSION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Accurate figures, presented properly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Accuracy is not negotiable. Everything around accuracy is discretionary, and that is where a good submission differs from a raw export.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numbers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True, complete, and traceable. Every figure points at something you can rerun in front of a sceptical person.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context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short note on what changed and why. Reclassifications, decommissioned systems, methodology for declared engines.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reviewer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Somebody senior reads it before it goes. A submission nobody reviewed reads exactly like one nobody reviewed.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record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Keep the pack, the evidence and the working with your entitlement baseline. Next year starts from this, not from scratch.</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Two customers with identical estates get different outcomes here. One sends a machine output, which invites investigation. The other sends the same numbers with the questions already answered, which closes topics.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DRY RUN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rehearsal typically turns up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Valid records for people long gone. Usually the largest single item and the easiest to resolve.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Failed deduplication.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person counted twice because a name or an email does not match across systems.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Default classifications.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Populations sitting at Professional because that is what the template did at go live.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unexplained declaration.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engine figure nobody can source, carried forward for years because nobody questioned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surprises.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system in the measurement that should have been decommissioned, or one missing that should not be.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measurement request arrives with a four week deadline and you have done no preparation. What is the best available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everything immediately and submit early to look cooperative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 the fastest high value cleanup, submit accurately on time, and schedule a proper rehearsal for next year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Request a long extension and start a full optimisation project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Submit last year's figures while you investigate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is genuinely achievable in four weeks.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Do the fastest high value cleanup, submit accurately on time, and schedule a rehearsal for next year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Run everything immediately and submit early to look cooperative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Do the fastest high value cleanup, submit accurately on time, and schedule a proper rehearsal for next year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Request a long extension and start a full optimisation project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Submit last year's figures while you investigate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Leaver removal and obvious duplicates are achievable in four weeks and are worth real money. A gains goodwill you cannot spend and locks in an unexamined number. C usually fails and signals disorganisation. D is inaccurate, which forfeits the credibility that is your only durable advantage. Accept the constraint this year, and make sure it is a constraint you never face again.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REHEARSAL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habit that changes the conversation</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full dry run,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whole sequence, months before anything is due, run as though it were real and then read rather than sent.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quarterly light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 counts by type, dormant totals, and consumption against entitlement per engine. One page.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between the steps.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dry run produces a list of ten to thirty small items. Most are somebody else's afternoon, and together they are worth more than the arguing.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know the request is coming. Nothing about the date should be a surprise, and everything about the content should be settled first.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pack.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Evidence, working, and the submission itself, filed with the entitlement baseline, so next year starts where this year finished.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measurement,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tools report your own data back to you and none of them knows your entitlement, so the only comparison that matters is one you have to make yourself.</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fixing happens between the steps, which means a measurement run in one week produces a report and one run over a quarter produces a position.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Accuracy is not negotiable and presentation is entirely discretionary, and the difference between a raw export and a reviewed submission is the difference between inviting questions and closing them.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6 · Module 2 opens: the user type catalog in depth, and the classification decisions that carry the money.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is your measurement request normally issued, and who receives it? If nobody knows, that is your first finding.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last year's pack.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submission that went to SAP. Read it. Ask who reviewed it before it left.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dedupe.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Compare your per system totals to the consolidated figure. The gap is your deduplication rate.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Trace one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one declared engine figure and follow it back to whatever produced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the rehearsal.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a full dry run in the calendar for one quarter before the next request. That single diary entry is the point of this session.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USMM, LAW, SLAW and STAR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redresscompliance.com/sap-license-compliance-tools-and-metrics-understanding-usmm-law-slaw-and-star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toolkit from slide 4 in written detail, with the run order and what each output proves.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audit readiness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redresscompliance.com/sap-audit-readiness-strategy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rehearsal habit from slide 16, built into a repeatable annual cycle.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Establishing an internal SAP compliance program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redresscompliance.com/establishing-an-internal-sap-license-compliance-program-avoiding-audits-proactively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Who owns the measurement, who reviews it, and how the calendar gets governed.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audit preparation toolkit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redresscompliance.com/sap-audit-preparation-toolkit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Practical checklists for the four weeks before a submission, and for the quarter before that.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license optimization,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redresscompliance.com/sap-license-optimization-guide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to do with everything a dry run finds, across both the user and the engine axis.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tools.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Say what USMM, LAW, SLAW and STAR each produce, and what none of them can tell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sequence.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the measurement steps in the right order, with the fixing done between them rather than after.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an output.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Look past the total and find the classifications, duplicates and declarations that produced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Prepare a submission.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Send an accurate figure with the context that closes questions instead of inviting them.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 rehearsal.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 the whole thing months early, when what you find is still fixable.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measurement is a negotiating document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It arrives looking like a compliance chore with a deadline. What leaves the building is the opening number in a commercial conversation.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Yours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 run the programs, on your data, and you submit the result. SAP receives what you send, and works from 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Once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One submission a year sets the baseline everything else is argued against, including things you have not thought about yet.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Early</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Everything worth fixing takes weeks. A month out you can see the problems clearly and change none of them.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Total</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interesting information is never in the total. It is in the classifications, the duplicates, and the declarations underneath it.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measurement is not the event. The preparation is the event, and the measurement is simply the day the preparation becomes visible to somebody else.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TOOLKIT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tools, and what each one actually gives you</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Know what each produces and, more usefully, what each cannot see. The gaps between them are where surprises live.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USMM</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per system measurement. Classifies users from the licence type on the record and counts what can be counted automatically. It reports what was typed in, not what people do.</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LAW</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consolidation across systems, with deduplication of people who exist in more than one. Only matches when the identifying data matches.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SLAW</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newer consolidation, same purpose and better handling of larger and more distributed estates. Same dependency on clean identifying data.</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STAR</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Classification support that proposes user types from actual activity. Genuinely useful input, and never a verdict you should accept unexamined.</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Self declaration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 a tool at all. The engines no program can measure, where you supply the number and your figure becomes the evidence.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the pattern. Every one of these reports your own data back to you. None of them knows your entitlement, so none of them can tell you whether the number is a problem. That comparison is yours to make.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ORDER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run order, and what you fix between the steps</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175760"/>
                <a:gridCol w="468613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RUN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FIX BEFORE THE NEXT 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Clean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yet. Leavers, duplicates, technical accounts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population, so you are not measuring people who left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 Measure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USMM on each production system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Classifications that do not match documented activity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 Consolidate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LAW or SLAW across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Identifying data, so one person is matched and counted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Declare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self declared engine figures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number you cannot trace to a report you can rerun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 Review and submit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whole pack, read by somebody senior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By this point fixing is over and presentation begins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fixing happens between the steps, which is why the sequence matters more than the tooling. Run all five in one week and you have produced a report. Run them over a quarter and you have produced a position.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LAW consolidation shows 14,200 users. Your combined USMM results across systems show 17,800. What is the most likely explanation?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Something is broken, the numbers should match</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Deduplication worked: 3,600 records are the same people in more than one system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LAW has excluded users it could not classify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USMM has double counted dialog users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Deduplication worked: 3,600 records are the same people in more than one system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Something is broken, the numbers should match</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Deduplication worked: 3,600 records are the same people in more than one system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LAW has excluded users it could not classify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USMM has double counted dialog users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Per system totals should exceed the consolidated total, and the gap is your deduplication working. The useful follow up question is whether it caught everything: if your identifying data is inconsistent, the real overlap is larger than 3,600 and you are paying for the difference. A misreads the design, and C and D describe failures worth ruling out but are not the first explanation.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READING 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Look past the total, at these four things</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62224"/>
                <a:gridCol w="4175760"/>
                <a:gridCol w="403656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LOOK AT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 TO 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A BAD ANSWER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type distribution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Why are this many users Professional?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Nobody has classified, they have defaulted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dedupe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records collapsed into one person?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 rate usually means dirty matching data, not few duplicates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Last logon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counted users have not logged in for a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are paying for people who left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Declared engines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Where did each declared number come from?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If nobody can say, that figure is now your evidence anyway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questions, and you can ask all of them in an hour with the output in front of you. Everything in this course that saves money on the user and engine axes starts by somebody actually looking at this.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STAR proposes downgrading 900 users based on their actual transaction activity. What do you do with that?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Apply it, since it is SAP's own tool and therefore defensible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Ignore it, since only your own analysis counts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Treat it as input, verify against authorisations and roles, then decide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Apply it only to users below a certain activity threshold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2026-08-10T21:19:51Z</dcterms:created>
  <dcterms:modified xsi:type="dcterms:W3CDTF">2026-08-10T21:19:51Z</dcterms:modified>
</cp:coreProperties>
</file>