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8  –  SESSION 40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Capstone: one estate, end to end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whole course applied to a single SAP negotiation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Everything, applied to one ordinary estate. 20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Yes, because you still need the right forward model, and now you are buying rather than defending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since there is no exposure to settle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Yes, because you still need the right forward model, and now you are buying rather than defending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if SAP raises an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and you should avoid drawing attention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Compliance is not the objective, it is the floor. This estate still needed document licensing at a verified volume, a corrected user baseline written down, and a platform decision finance could plan around, and it was in the best possible position to negotiate all three. A confuses having no problem with having no requirement. C waits for the vendor to choose the timing, which session 34 spent twenty minutes arguing against. D is the instinct that keeps organisations quiet until the vendor opens the conversation on their terms.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STRATEGY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this organisation actually wanted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Document licensing, banded.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web shop is the business and it is growing. Buy the metric that fits, at a volume you verified.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written user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corrected count as the agreed number, so next year does not restart the same argument.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capped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Across the whole agreement. The term that pays every year, from session 37.</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Drop two cloud modules.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 15 percent adoption, with the evidence to say so at the renewal rather than after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platform decision with a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a migration commitment. A decision the business and finance could plan around.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NEGOTIATION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it was run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Opened nine months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their agenda, with the corrected numbers already submitted and no internal deadline disclosed.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Scope before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Agreed what was in and out in writing, then the forward model, then the money. Session 34's sequence.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channel throughout.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named owner spoke. Architecture and the project teams were briefed to route questions.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Traded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three year term and a reference call, both decided in advance, in exchange for the cap and the baseline.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Closed in their Q4.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Prepared to wait, and genuinely comfortable saying so. That was worth more than any argument made in the room.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COUNTERFACTUAL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would have happened without the work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shortfall paid at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1,400 phantom users purchased, plus maintenance on them for as long as the agreement ran.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document count accepted.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Negotiated as a percentage discount on a figure inflated by attribution errors.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Shelfware renewed.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Two unadopted modules carried for another term because nobody had the adoption data in time.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platform decision forced.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Made under maintenance pressure at somebody else's quarter end rather than on the business case.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same conversation next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baseline, no method, no cap. Every argument won would have had to be won again.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change did the most for this organisation?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discount they negotiated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Knowing their own numbers before the conversation started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licence management tool they bought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Escalating to an executive relationship</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This is the last question of the course.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Knowing their own numbers before the conversation started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discount they negotiated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Knowing their own numbers before the conversation started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licence management tool they bought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Escalating to an executive relationship</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Everything else in the story follows from it. The corrections were possible because somebody measured. The strategy was possible because somebody knew what was used. The negotiation went well because nobody could tell them what they needed. A was a consequence rather than a cause. C came later and made the routine cheaper rather than creating it. D was never required, and escalation is usually a sign that the preparation was missing. Forty sessions reduce to this: know your position, and the rest becomes ordinary commercial work.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they run now</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named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Part of a role rather than a department. Accountable for the position and present at architecture.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quarterly page.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entitlement, gap, adoption, documents. Same format, thirty minutes, four times a year.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Archiving tied to 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Automatic, checked monthly. The single cheapest control in this entire course.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licensing gate at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New interfaces answer the document question before go live rather than after.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 review, prepare, transact. Their year, not the vendor's.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THE COURSE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Forty sessions,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SAP licensing is a counting exercise before it is a commercial one, so the metrics, the definitions and the measurement are where the money is decided, and almost every expensive surprise begins as an uncounted number.</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corrections that matter are unglamorous facts with dates attached, and the terms that matter govern every year rather than a single transaction, which is why the entitlement register and the capped uplift outperform any discount you will ever negotiate.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Knowing your own position is the whole game, because it turns audits into comparisons, renewals into decisions and negotiations into purchases, and it costs one named person looking at three numbers every quarter.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THE COURSE IS COMPLETE</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Forty sessions, from the counting rules to this one. Go and find out what your position actually is.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MONDAY MORNING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to do this week</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with time allocated. If that is you, write it down and tell your manager.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leavers.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Accounts with a licence type belonging to people who have gone. Multiply by list price.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entitlement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finish it. Start it, with the agreements you can find today.</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interfaces.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connecting into SAP, and whether a licensed human sits behind each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four dates in the diary.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 review, prepare, transact. That single act makes everything above habitual.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to go next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to keep beside you after the course.</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licensing operating model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redresscompliance.com/sap-licensing-operating-model</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discipline in one document, structured as a working routine.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Building an entitlement register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redresscompliance.com/sap-entitlement-register-guide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half that decides your position, assembled step by step.</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SAP audit process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redresscompliance.com/sap-audit-preparation-guide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Measurement, enhanced audit and what to do when a finding arrives.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negotiation and the fiscal calendar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Timing, structure and the terms worth more than the discount.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cloud portfolio overview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mapped product by product, for the years after this course.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40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this session does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Work one estate end to end.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Deliberately ordinary: an older ERP, a web shop, some cloud, and no consolidated position.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Show the sequence.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 correct, decide, then negotiate. The order matters more than the sophistication.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Quantify the corrections.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much of an apparent problem is administrative rather than commercial.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a term sheet from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this organisation actually needed, ranked, with what they were willing to trade.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Leave you with Monday.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things to do this week, whatever your estate looks like.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manufacturer, 12,000 employees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Deliberately typical. Every element here appears in most estates of this size, and none of it is unusual or badly run.</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6,000 users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Declared at the last measurement, across four production systems, classification never reviewed.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web shop</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Built five years ago, creating sales orders directly into ERP. Nobody counted the documents.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Cloud, departmental</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SuccessFactors, Concur and Ariba, bought separately, four renewal dates, no single owner.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platform decision</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An S/4HANA question that has been eighteen months away for three years.</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Licence value around 14 million, maintenance around 3.1 million a year, and no one page that states the compliance position.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BASELINE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eight weeks of work found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named owner, a dry measurement, an entitlement register assembled from contracts, and an interface inventory.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Consumption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measurement ran clean. 6,000 users by assigned type, engines reporting, documents uncounted until now.</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Entitlement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Assembled from the original agreement, eleven order forms and one 2019 settlement nobody had read.</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gap</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An apparent shortfall on Professional users, plus a document figure large enough to worry a board.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interfaces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Fourteen systems connecting into ERP. Four created documents. Two of those had a licensed human behind them.</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Note the last line. It was the single most valuable finding of the eight weeks, and it came from a list anybody could have written.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measurement shows a shortfall. What is the first thing to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Tell SAP, since transparency is the safe route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Verify the count and correct what is genuinely wrong, with dated evidence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Budget for the shortfall at list price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the measurement submission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Verify the count and correct what is genuinely wrong, with dated evidence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Tell SAP, since transparency is the safe route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Verify the count and correct what is genuinely wrong, with dated evidence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Budget for the shortfall at list price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the measurement submission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is session 31 and 32 in one answer: the measurement output is a draft, and most apparent shortfalls at this stage are leavers, duplicates and stale classifications rather than genuine over consumption. A discloses a number you have not checked, which then becomes the baseline everybody argues from. C budgets for an error. D is the one genuinely indefensible move, because a late submission converts a fixable position into an obvious one. Correct first, submit an accurate figure, and then have whatever conversation remains.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EXPOSURE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the money actually was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61115"/>
                <a:gridCol w="3957598"/>
                <a:gridCol w="455583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AREA</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OPENING PICTURE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AFTER VERIFICATION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Named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Shortfall on Professional licences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Surplus, once leavers and duplicates went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Digital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Very large document 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Materially smaller after attribution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Engines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engines reporting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decommissioned in 2022, still measured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tail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Four renewals, no owner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Two modules under 15 percent adoption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Maintenance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3.1 million a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Around 12 percent of it sitting on shelfware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figure on the right came from the organisation's own data. Nothing on this slide required a negotiation, a consultant or a tool purchase.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CORRECTIONS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was fixed before anybody talked price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1,400 accounts archived or merged.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Leavers still licensed, plus the same humans counted twice across systems with different IDs.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Classifications realigned to roles.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Several hundred users whose authorisations did not match the type recorded against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Document attribution corrected.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Portal orders created by authenticated employees, evidenced with the interface design and a trace.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dead engine retired.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Measured since 2022 for a module switched off that year. One line, removed with a date.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Everything logged.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Each correction with its reason, evidence and date. That log did more work than any argument later.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After corrections the estate is compliant with headroom. Is there still a negotiation?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since there is no exposure to settle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because you still need the right forward model, and now you are buying rather than defending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if SAP raises an audit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and you should avoid drawing attention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40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2026-08-13T12:09:57Z</dcterms:created>
  <dcterms:modified xsi:type="dcterms:W3CDTF">2026-08-13T12:09:57Z</dcterms:modified>
</cp:coreProperties>
</file>