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8  –  SESSION 39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SAP relationship, run deliberately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Account teams, partners, roadmap pressure and the annual calendar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relationship that runs between the negotiations.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Check the published lifecycle dates and what extended options exist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Start the migration programme, since the date is fixed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Check the published lifecycle dates and what extended options exist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Ignore it, since these dates always move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for a discount to fund the migration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Lifecycle dates are published and checkable, and the gap between what a meeting implies and what the published date says is often years, which changes the decision entirely. A commits a large programme on the basis of a conversation. C is the opposite error and it is genuinely risky, because running unsupported is a real operational exposure even when the date shifts. D negotiates before establishing whether the premise holds, which is session 33's mistake in a new setting. Verify the timetable, then decide whether you are moving because you need to or because you were asked to.</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PARTNERS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Implementers, resellers and advisors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have vendor relationships.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Partnership tiers, targets and certifications. That is normal, and it gives their advice a direction.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design your interfaces.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means they shape your document volume, from session 33, often without pricing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frequently advise on licensing.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it as an input. The named owner from session 35 makes the decision.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Resellers add a margin and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Both are real. Know which one you are paying for, and compare direct where you can.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about licensing at design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Make it a required output of the design phase, so the question is answered while changes are cheap.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year that works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Q1: measure.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your own measurement, update the entitlement register, know your position before anybody asks.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Q2: review 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used, what is shelfware, what the business genuinely wants next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Q3: prepare.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Renewals ahead, alternatives costed, term sheet drafted, internal agreement on a good outcome.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Q4: transact, or do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Their year end. Buy if the terms are right, and be entirely comfortable waiting if they are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All year: one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owner, a written record, and no commitments made in corridors.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the relationship costs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Treating courtesy as agreement.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pleasant meeting is not a concession, and a helpful specialist is still running a campaign.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Multiple channels.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Different people giving different signals is how a vendor learns what you will accept.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Disclosing the budget.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Say a number and it becomes the price. This happens more often through helpfulness than pressure.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Outsourcing the licence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 a partner, a specialist, or the account team. Advice from all three, decision from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Being adversarial.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Hostility costs you information, goodwill and escalation paths, and it wins nothing at all.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most improves your position across a ten year vendor relationship?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hard at every renewal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Being informed, predictable, and running your own calendar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Keeping the account team at arm's length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Building a strong personal relationship with your account manager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what compounds over ten years.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Being informed, predictable, and running your own calendar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hard at every renewal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Being informed, predictable, and running your own calendar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Keeping the account team at arm's length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Building a strong personal relationship with your account manager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Those three compound: information means you cannot be told what you need, predictability makes you someone worth dealing with straightforwardly, and your own calendar means you are never negotiating on somebody else's timetable. A wins individual rounds and slowly makes you expensive to deal with, which costs you the early warnings and the flexibility. C removes information you need and escalation paths you will want. D is pleasant and it is not a position, because account managers change every couple of years and the agreement does not.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it year after year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a relationship 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Meetings, claims made, commitments given, on both sides. Memory is not a record and people move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Brief anybody who meets them.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what we say, what we do not, and who to route questions to.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the roadmap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Dates you can check, annually, so planning is based on published facts rather than meeting notes.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partner advice separately.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Technical recommendation and licensing consequence assessed by different people.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 over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the owner changes, the log, the register and the term sheet go with the role.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relationship,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Your account team are professionals with targets rather than adversaries or advisors, so read the incentives accurately, be genuinely useful and predictable, and expect the same directness in return.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Roadmap pressure arrives as helpfulness and mixes a real technical timetable with a commercial one, so verify lifecycle dates against published sources and decide whether you are moving because you need to or because you were asked to.</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Run your own annual calendar, measuring in Q1, reviewing adoption in Q2, preparing in Q3 and transacting in Q4 only if the terms are right, because the organisations that struggle are the ones where the vendor's calendar is the only calendar in the room.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40 – The capstone. One worked estate, end to end, putting the whole course together.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40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account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covers you, in what roles, and which product lines they carry. Ten minutes of asking gets most of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one roadmap claim.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something you were told and find the published date. Note the gap, if there is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one page brief.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anybody in your organisation should and should not say to the vendor.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your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quarters, four activities, in the diary. This is the artefact that makes the rest habitual.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Bring your estate to session 40.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capstone works one estate end to end. Have your own numbers beside you as we go.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Managing the SAP account relationship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redresscompliance.com/sap-vendor-relationship-guide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Account teams, information discipline and the annual rhythm.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roadmap and lifecycle dates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redresscompliance.com/sap-lifecycle-dates-guide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is published, what is implied, and how to tell them apart.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Working with SAP partners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redresscompliance.com/sap-partners-guide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Implementers, resellers and where their incentives point.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negotiation and the fiscal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Session 37's reference: the transaction at the end of the year.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licensing operating model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redresscompliance.com/sap-licensing-operating-model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40 lands: the whole course, applied to one estate.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incentives accurately.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account manager has targets and a product mix. Understanding that is accuracy, not distrust.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Decide what you share.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Plans and constraints are two different things. One builds the relationship, the other funds their quota.</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roadmap pressure.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Separate the technical timetable, which is real, from the commercial urgency, which has a quarter end.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partners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the technical advice seriously and the licensing advice as an input rather than an answer.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your own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quarters, four activities, so every conversation happens when you are informed.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working relationship, not a friendship</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licensing damage happens between negotiations, in ordinary conversations where nobody thought a position was being established.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Years, not deals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 will work with this vendor for a decade. Every year is a chapter of one long negotiation.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Different interests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Not opposed, and not aligned. Naming that honestly makes the relationship more useful, not less.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Information is currency</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you disclose casually in March shapes what you are offered in December.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Predictability pays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Being reliable and straightforward buys you more than being difficult ever will.</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goal is a relationship where both sides can be direct, nobody is surprised, and neither party mistakes courtesy for agreement.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ACCOUNT TEAM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is actually in the room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Enterprise vendors field a team, and the roles have different objectives. Knowing which one you are talking to is useful.</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Account executive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Owns the number and the relationship. Targets on total spend and usually on specific product lines.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Solution or product specialists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Brought in to build the case for a particular product. Genuinely knowledgeable, and pointed.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Licensing and commercial desk</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structures and approvals actually live. Often the people who can say yes to a term.</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Compliance and audit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separate function with its own mandate, as session 31 covered. Different conversation, different rules.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When a specialist appears in a routine meeting, a campaign has started. That is worth noticing early rather than three months later.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manager asks when your S/4HANA project will start. What is the best answer?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real target date, since honesty builds the relationship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accurate statement of status without committing to a date you would not want quoted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discuss internal plans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earlier date, to see what they offer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accurate statement of status without committing to a date you would not want quoted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real target date, since honesty builds the relationship</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 accurate statement of status without committing to a date you would not want quoted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discuss internal plans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earlier date, to see what they offer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Honest and unspecific is a real option, and it is the professional one: evaluating, no approved business case yet, we will tell you when there is. A hands over your deadline, which session 37 identified as free leverage, and it will be in their forecast within the hour. C damages a relationship you need and signals more than you think. D is a bluff that gets tested, and inventing a date you do not have costs you credibility for the years afterwards. Be truthful about status and unhurried about dates.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INFORMATION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share, and what to keep</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29263"/>
                <a:gridCol w="3589449"/>
                <a:gridCol w="455583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SHARE FREELY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HOLD BACK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Current status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Internal deadlines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date becomes their close plan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you value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budget figure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budget is a price the moment it is known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Genuine blockers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Board approval timing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Approval dates set the vendor's pressure calendar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clear no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alternative you prefer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Preference reveals how real the alternative 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Adoption reality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Internal disagreement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Division invites a campaign aimed at the weaker view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the left column is substantial. Being informative is not the same as being transparent about everything, and vendors respect the distinction.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ROADMAP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Pressure that arrives as helpfulness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Maintenance end dates are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are also published, usually years out, and often have extended options behind them. Check the date yourself.</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Innovation only on the new platform.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Frequently true. The question is whether you need that innovation on their timetable or yours.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Products in maintenance mode.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Worth knowing for planning. Not usually a reason to move this quarter.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Verify against published sources.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slide in a meeting is not a commitment. Published lifecycle dates are checkable and stable.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clocks.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Technical necessity has a timetable measured in years. Commercial urgency has one measured in quarters.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told mainstream maintenance for your version ends soon and you should move now. What do you do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Start the migration programme, since the date is fixed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Check the published lifecycle dates and what extended options exist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Ignore it, since these dates always move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a discount to fund the migration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2026-08-13T11:51:34Z</dcterms:created>
  <dcterms:modified xsi:type="dcterms:W3CDTF">2026-08-13T11:51:34Z</dcterms:modified>
</cp:coreProperties>
</file>