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8  –  SESSION 38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Licensing events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Mergers, acquisitions, divestitures and contract consolidation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happens when the company itself changes shape.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stays, unless you negotiated a reduction right in advance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falls by roughly 30 percent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stays, unless you negotiated a reduction right in advance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falls at the next annual measurement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transfers proportionally to the buyer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Commitments move up easily and down rarely, which is session 27's point arriving as a corporate event, and the reduction right that would help is one you have to have negotiated before you needed it. A is what the divestiture business case usually assumes, and the gap between that assumption and the contract is a real number somebody will have to explain. C confuses measurement with entitlement: the measurement will show fewer users and you will still owe the committed volume. D is not a mechanism that exists by default, since the buyer needs their own agreement.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CONSOLIDATION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agreements meeting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the better terms from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Cherry pick deliberately rather than defaulting to whichever paper is larger.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Harmonise the metric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definitions of a named user will otherwise appear in every future measurement.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Net out the duplication.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Overlapping modules and two support streams. The savings are real if somebody looks for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Align the renewal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30's co-term argument, and an integration is the cheapest moment to do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it while the budget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Consolidation looks less urgent after eighteen months, and the terms available shrink with the urgency.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DUE DILIGENCE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questions, one afternoon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does the target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Vendors, products, versions and volumes. Not a valuation exercise, just a list.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Can our agreement cover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affiliate definition, applied to this specific entity, with the date it takes effect.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Can theirs survive the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Change of control and assignment in their paper, which decides whether you inherit anything usable.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happens on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needs access before any paperwork exists, and what that access costs if it is not covered.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put a number on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range is fine. A number in the deal model beats a caveat in an appendix nobody reads.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events go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Licensing hears after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most expensive pattern in this session, and the easiest to fix with one invitation.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Assuming the affiliate clause covers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might. Read it rather than assuming, because the variation between agreements is enormous.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TSA with no licence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Providing access to a divested business is third party use, and third party use is usually restricted.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Modelling savings that cannot happen.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divestiture case that assumes proportional licence reduction without a reduction right in the contract.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Missing the consolidation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best terms are available while integration is funded and urgent. That window closes.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does licensing add the most value in a corporate transaction?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integration, when systems are being merged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During due diligence, before the deal is signed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next annual measurement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the next renewal, once the picture is clear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when the answers can still change the deal.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During due diligence, before the deal is signed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During integration, when systems are being merged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During due diligence, before the deal is signed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next annual measurement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At the next renewal, once the picture is clear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Before signature the answers can still change the price, the structure or the transition arrangements, and the questions cost an afternoon. A is where licensing usually gets involved and it is already too late to affect anything except the size of the remedy. C is where the problem is discovered rather than solved, on the vendor's timing. D is a year later still, with the exposure accrued and your position weaker. Ask to be in the deal room as the function that prices a specific risk, not as a blocker, and you will be invited back.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Being ready before the event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Summarise the four clauses now.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per major agreement, in plain language, kept with the entitlement register.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on the M and A checklist.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standing line in the diligence template is worth more than being known to the team.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 day one playbook.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access can be granted immediately, what needs consent, and who signs it off.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reduction rights routinely.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renewal, as a standard ask. You need it before the divestiture, not during.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the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legal entities are licensed, and what changed at the last restructure. This drifts silently.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Licensing events,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licence is granted to a named entity for a defined scope, so it does not automatically follow the company through an acquisition, a divestiture or a restructure, and the affiliate, assignment, change of control and territory clauses decide what actually happens.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Divestitures are asymmetric because the users leave while the commitment and its maintenance stay, unless a reduction right was negotiated in advance, and the buyer will usually need service from you under an arrangement most agreements restrict.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Consolidation after an acquisition is one of the better negotiating opportunities available, since both sides want it, so take the better terms from each paper and do it while the integration budget still exists.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39 – The SAP relationship, run deliberately. Account teams, partners, roadmap pressure and the annual calendar.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four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Affiliate, assignment, change of control, territory. Summarise each in one sentence you could hand to a lawyer.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entity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legal entities are named or covered, and does that still match your group structure?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for a reduction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agreement let you reduce committed volume? Now you know whether a divestiture is affordable.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 and A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runs due diligence in your organisation, and is IT licensing on the checklist? Ask to be added.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your last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acquired or divested recently, what happened to the licence position? Somebody should know.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M&amp;A and licensing events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redresscompliance.com/sap-mergers-acquisitions-licensing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Acquisitions, divestitures and the clauses that decide the outcome.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Affiliate and assignment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redresscompliance.com/sap-contract-clauses-guide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four clauses actually say, and how they vary.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Transition services and third party use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redresscompliance.com/sap-third-party-access-guide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Serving a divested business without breaching your own agreement.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Contract consolidation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redresscompliance.com/sap-contract-consolidation-guide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Merging two estates, and the terms worth cherry picking.</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37's reference: how to run the consolidation negotiation itself.</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licence does not transfer automatically.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grant is to a named entity for a defined scope. Change either and the grant may no longer cover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four clauses that matter.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change of control, affiliate definition and territory. Everything else follows from those.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a divestiture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leave and the commitment usually does not, and the buyer will need service from you on day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consolidation as a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agreements meeting is one of the better opportunities you will get to fix terms.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into due diligence.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questions asked before the deal are worth a quarter of work afterwards.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licence does not follow the company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Buildings transfer, contracts transfer, people transfer. A software grant is made to a specific legal entity for a specific scope, and corporate change can put you outside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Named entity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grant is to a legal person. A new parent or a new subsidiary is not automatically that person.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Defined scope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Use is permitted for your business as defined. An acquired business is often not inside that definition.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Day one exposure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Integration starts immediately and paperwork does not. The gap is where findings are created.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Discovered late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Usually twelve months later, at a measurement, with no leverage and no easy remedy.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Corporate events are the single most common source of large unplanned licensing exposure, and almost all of it is avoidable with questions asked earlier.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ACQUISITION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you buy a company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questions, ideally asked before signing rather than during integration.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Can they use ours?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Does your agreement's affiliate definition cover a newly acquired entity, and from when? Some require notification.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Can we use theirs?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SAP agreement may not survive the change of control, or may need consent to assign.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the combined volume?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Users, engines and documents added together. This is a new number and it may cross a tier.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duplicated?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Two ERPs, two support contracts, overlapping modules. Genuine savings live here, alongside real exposure.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to avoid is integration proceeding at deal speed while licensing arrives at contract speed. Only one of those two is negotiable afterwards.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acquire a company and its 3,000 staff start using your SAP system on day one. What is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since they are now part of your organisation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entirely on the affiliate definition in your agreement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for a grace period, which is standard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Their own SAP licences transfer across to cover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depends entirely on the affiliate definition in your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since they are now part of your organisation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depends entirely on the affiliate definition in your agreement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for a grace period, which is standard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Their own SAP licences transfer across to cover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Affiliate definitions vary enormously: some cover majority owned entities automatically, some require the entity to have existed at signature, some require notification or consent, and some are silent, which is its own problem. A is the assumption that produces most acquisition findings, because organisational logic and contractual language are different things. C describes a grace period that exists in some agreements and is not a market standard you can rely on. And D assumes assignability, which is exactly what the change of control clause governs. Read your definition before the deal closes, because after it closes you are asking rather than checking.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that decide everything</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95759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CLAUSE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CONTROLS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Affiliate definition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group entities may use the software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it cover entities acquired after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agreement can move to another 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Can we assign on a sale, and does it need consent?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Change of control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happens if you are acquired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the agreement survive, terminate or need renegotiation?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Territory and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and for whose business use is 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an acquired business in a new country fall inside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clauses, one afternoon of reading, and the answers are the same whether the transaction happens next quarter or never. Read them now.</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DIVESTITURE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part of the business leaves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Users go, the commitment stays.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a reduction right your volume is unchanged, so you now pay for people you no longer employ.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Maintenance stays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is charged on licence value, so the annuity from session 36 continues at the same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buyer needs service.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transition services agreement usually means you providing SAP to a company you no longer 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Third party access is restricted.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arrangement is exactly what most agreements limit. Check before you sign the TSA, not after.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 rarely transfers.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buyer generally needs their own licences, which is their problem commercially and yours operationally.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divest a division with 30 percent of your SAP users. What happens to the licence cost?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falls by roughly 30 percent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stays, unless you negotiated a reduction right in advance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falls at the next annual measurement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transfers proportionally to the buyer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2026-08-13T11:19:29Z</dcterms:created>
  <dcterms:modified xsi:type="dcterms:W3CDTF">2026-08-13T11:19:29Z</dcterms:modified>
</cp:coreProperties>
</file>