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8  –  SESSION 36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SAP support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Standard, Enterprise Support, PSLE and the third party alternatives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line you pay every year without reading.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Poor fit, because you need the upgrade path and version rights the programme depends 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since the saving funds the programme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Poor fit, because you need the upgrade path and version rights the programme depends 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provided you return before the programme starts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makes no difference to a migration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transformation needs current versions, vendor patches and a supported path, and third party support is designed for the opposite situation, which is a stable estate you intend to run as it is. A is seductive and inverts the logic, funding a programme by removing what the programme requires. C underestimates the cost and friction of reinstatement, which is rarely as simple as resuming payments. D ignores that your migration position and your support position are the same question asked twice. Third party support suits stability, and a migration is the definition of the opposite.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DECISION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questions that decide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Is the estate stable?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major change for three or more years is the profile third party support was built for.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is the roadmap,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S/4 plan with a date is different from an S/4 plan that has been eighteen months away for four years.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much regulation do you consume?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Payroll and tax in multiple countries changes the answer considerably. Count the updates you actually apply.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do you use support for?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Pull the incident history. Volume, severity and how many were resolved by the vendor rather than internally.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does returning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Model reinstatement as a real number, because that is the price of changing your mind.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bill actually comes down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 less.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only lever that works permanently. Every unbought licence saves its purchase price and its maintenance forever.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the uplift at purchase.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increases compound quietly. A cap is worth more than a discount on year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shelfware before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the termination clause early, since partial termination is usually restricted and always slow.</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alternative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real third party quote and a real loss analysis. Do it as analysis rather than as a threat.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Fold it into a bigger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terms move inside a transformation negotiation far more readily than they move on their own.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support decisions go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Renewing without itemising.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Paying a percentage every year without anybody listing what the organisation consumed for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Using a quote as a bluff.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third party quote you never seriously considered is seen through, and it costs credibility you need later.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Ignoring the reinstatement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Leaving is a two way decision priced as though it were one way.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Buying support for shelfware.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maintenance annuity on unused licences, renewed indefinitely because the clause was never read.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Forgetting the cloud comparison.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pricing includes support, so a like for like migration case must net it off.</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is your support cost most controllable?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annual maintenance renewal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moment you buy the licences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When you threaten to leave for third party support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During an audit settlement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what the percentage is charged against.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the moment you buy the licences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the annual maintenance renewal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At the moment you buy the licences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When you threaten to leave for third party support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During an audit settlement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percentage is charged against licence value, so the base is fixed by the purchase and everything afterwards is an argument about the rate rather than the amount. A is where most attention goes and where least is available, since partial termination is usually restricted. C works occasionally and only when the alternative is genuine, and it spends relationship capital. D is a real opportunity and it arrives on the vendor's timing rather than yours, as session 34 covered. Buy what you will deploy, cap the uplift in the same signature, and the annual conversation becomes a formality.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support deliberately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support as its own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buried in the licence total. If nobody sees the annual figure, nobody questions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incidents against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Volume, severity and resolution route, once a year. This is the value evidence you will never have otherwise.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shelfware maintenance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licence value multiplied by the support rate is a number worth putting in front of finance.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the alternative every few years.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to move, necessarily, but to know. The exercise informs every maintenance conversation you have.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support in every migration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subscriptions include it, so the comparison is wrong unless the maintenance saving is netted off.</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Support,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Enterprise Support at around 22 percent of licence value is the largest recurring line in most estates, it is charged on what you bought rather than what you use, and shelfware therefore carries a maintenance annuity for as long as you hold the agreement.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Third party support saves roughly half and costs you new versions and vendor delivered regulatory updates, which makes it a serious option for a stable estate and a poor one for an organisation heading into a transformation.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Almost every real lever operates at purchase rather than at renewal, so buy what you will deploy, cap the uplift in the same signature, and cost the alternative as analysis rather than as a threat.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37 – SAP negotiation. The fiscal calendar, discounting, and how deals are actually structured.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annual figure.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pay in SAP maintenance this year, as one number. Many people have never seen it separated out.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the shelfware share.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licence value times the support rate. That is what you pay annually for nothing.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incident history.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months of tickets by severity, and how many genuinely needed the vendor.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termination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Can you drop part of the estate, and what notice does it require? Find out before you need to know.</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uplift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does your maintenance increase each year, and is there a cap? If not, that is next negotiation's ask.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support options compared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redresscompliance.com/sap-support-guide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Standard, Enterprise and PSLE, with what each tier includes.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Third party support for SAP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redresscompliance.com/sap-third-party-support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savings, the trade offs, and how to run the analysis honestly.</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Shelfware and maintenance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redresscompliance.com/sap-shelfware-maintenance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annuity on unused licences, and what the termination clause allows.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Price protection and capped uplifts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redresscompliance.com/sap-price-protection-guide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term that keeps maintenance predictable across the whole agreement.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negotiation and the fiscal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37 goes next: timing, discounting and deal structure.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you are buying.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Incidents, legal and regulatory updates, patches, tools, and the right to new versions. Not all of it matters equally to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Understand the calculation.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is charged on licence value rather than usage, which is why shelfware carries an annuity.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Assess third party support fairly.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Roughly half the cost, and you give up new versions and vendor delivered regulatory updates.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Make the decision on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Stable estate, no imminent S/4 move, manageable regulatory exposure. Those three answers decide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levers that exist.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of them operate at purchase rather than at renewal, which is the uncomfortable part.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largest recurring line in the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Maintenance is renewed with less scrutiny than any other item of comparable size, largely because it arrives as a percentage rather than as a price.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About 22%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Enterprise Support as a share of licence value, charged annually and uplifted over time.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licence again</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Over roughly five years, maintenance totals something close to what the licences cost.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 value, not use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Charged against what you bought. Shelfware pays maintenance exactly like production does.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Rarely examined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It renews automatically, arrives as a percentage, and nobody itemises what it delivers.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You cannot decide whether this is good value until somebody lists what you actually consume from it. Almost nobody has that list.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SAP offers, and who it fits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Names and inclusions change over time, so verify the current offering against your own agreement rather than against this summary.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Standard Support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lower tier where still available, with longer response commitments and fewer services. Increasingly not the default.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Enterprise Support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standard offering for most customers. Faster commitments, mission critical handling, tools and advisory content.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PSLE and premium engagements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Named engagement resources and tailored service plans, priced on top. Worth it where you genuinely use the people.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Cloud subscriptions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Support is bundled into the subscription rather than charged separately, which changes the whole conversation.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For RISE and other cloud agreements the maintenance question largely disappears, which is one of the quieter arguments in the migration business case.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hold licences worth 10 million and use roughly 60 percent of them. What do you pay maintenance 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60 percent you use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full 10 million, because support is charged on licence value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you negotiate each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60 percent, provided you declare the rest as inactive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full 10 million, because support is charged on licence value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60 percent you use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full 10 million, because support is charged on licence value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you negotiate each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60 percent, provided you declare the rest as inactive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Maintenance follows what you bought rather than what you switched on, so the 4 million of shelfware is costing you roughly 880 thousand a year in support on top of the original purchase. A and D both assume a usage based mechanism that does not exist here, and there is no inactive status that suspends maintenance. C describes the uplift, which is negotiable, rather than the base, which follows the licence value. This is the strongest financial argument in the entire course for not buying licences you do not need.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MECHANICS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number actually moves</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4049635"/>
                <a:gridCol w="44638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DRIVER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EFFECT ON THE BILL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CAN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New purchases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Maintenance base rises with every licence added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Buy what you will deploy, when you deploy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Annual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Indexed increases on top of the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Cap it in the agreement, ideally at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Shelfware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Pays maintenance identically to used licences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Review before renewal, and see the termination clause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Partial termination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restricted to whole contracts or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Read the clause before assuming you can drop lines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migration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folds into the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Model the maintenance saving inside the business case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how many of these are decided at purchase rather than at renewal. Support is the clearest example in SAP of a cost you control on the way in.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THIRD PARTY SUPPORT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Rimini, Spinnaker and others actually offer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Roughly half the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headline saving is real and typically around 50 percent of your current maintenance.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Service is generally good.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engineers, strong response times, and support for customisations the vendor will not touch.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stop receiving new versions.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Enhancement packages and upgrades end, so your upgrade path closes while you are on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Regulatory updates change hands.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provider builds them rather than SAP. Workable in many jurisdictions, and worth verifying in yours.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Returning is expensive.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Reinstatement typically means paying for the period you were away. It is a door that closes behind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plan to start an S/4HANA programme in eighteen months. Is third party support a good fit?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since the saving funds the programme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Poor fit, because you need the upgrade path and version rights the programme depends 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provided you return before the programme starts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makes no difference to a migration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2026-08-13T09:56:01Z</dcterms:created>
  <dcterms:modified xsi:type="dcterms:W3CDTF">2026-08-13T09:56:01Z</dcterms:modified>
</cp:coreProperties>
</file>