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7  –  SESSION 35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Software Asset Management for SAP</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Tooling, governance, and the standing baseline that ends the surprises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7 closes on how you stop needing module 7.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Half of one. Without entitlement you cannot say whether the number is a problem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compliance position, since consumption is the harder half</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Half of one. Without entitlement you cannot say whether the number is a problem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Enough, because SAP holds the entitlement records anyway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reason to buy a tool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position is consumption measured against entitlement, so one half on its own is a figure with no meaning attached. A has it backwards: consumption is the easy half because systems produce it, while entitlement has to be assembled from paper nobody has read in years. C is a genuinely dangerous assumption, since relying on the other side's record of what you own is not a position you can argue from, and organisations have discovered mid audit that they owned more than they could prove. D would not help, because tools import entitlement, they do not find your contracts for you.</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arrangement that actually survives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person, not a committee, accountable for the SAP licence position. Everything else follows from this.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review with three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entitlement, gap. Thirty minutes, four times a year, in the same format every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seat at architecture.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Licensing represented where integrations get approved, because that is where the next finding is designed.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checkpoint before go 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interfaces and new user populations get a licensing check. A question at build time is free.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 on material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Acquisitions, divestments and big rollouts reach licensing early rather than through the invoice.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REPORTING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five rows, every quarter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per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estate is using. The licence owner watches this monthly, everybody else quarterly.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Entitlement, per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hold, evidenced, updated at every transaction rather than rebuilt each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Exposure or headroom by metric. This is the number finance and the CIO actually need.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by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used and what is shelfware, which feeds the renewal review from session 30.</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Document volume and trend.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digital access exposure, read by architecture and licensing together.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SAM effort dies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Tool first, routine never.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product is deployed, the reports go to a shared mailbox, and nothing changes for three years.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Owned by a committee.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Shared accountability for a number means nobody explains it when it moves.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programme rather than a routine.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effort, a clean baseline, then two years of drift because nothing recurring was built.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Entitlement left in contracts.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half that needs a person, skipped because it is dull, and it is the half that decides the position.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link to architecture.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Licensing sees the estate after it is built, which is exactly when changes stop being free.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budget for one of these. Which produces the most durable value?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licence management tool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named owner, an entitlement register and a quarterly review</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external baseline assessment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Training the whole IT department on licensing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one is still working in three years.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named owner, an entitlement register and a quarterly review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licence management tool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named owner, an entitlement register and a quarterly review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external baseline assessment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Training the whole IT department on licensing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That combination is the smallest thing that keeps working after the enthusiasm fades, and every later option depends on it anyway. A without B produces excellent reports nobody acts on. C gives you an accurate photograph that starts ageing the day it is delivered, and it is genuinely useful as a starting point for B rather than as a substitute for it. D spreads thin knowledge widely when the problem needs deep knowledge in one place plus a checkpoint everybody else passes through. Build the routine, then buy the tool that makes it continuous.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FIRST NINETY DAYS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If you are starting from nothing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Weeks 1 to 2: 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with the time allocated. Nothing on this list happens without this 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Weeks 2 to 6: build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agreement, order form, amendment and settlement into one register, with sources.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Weeks 4 to 8: run a dry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own numbers, corrected, with the correction log started on day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Weeks 8 to 10: list the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connects, what it creates, whether a licensed human is behind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Weeks 10 to 12: hold the first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numbers, one page, in the diary quarterly from then on. That is the whole system running.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Module 7,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Tooling reports the estate and cannot act on it, so build the routine with a named person first and buy tooling to make that routine continuous rather than to create one nobody owns.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compliance position is consumption measured against entitlement, and entitlement is the half scattered across contracts nobody has assembled, which makes the entitlement register the highest value dull task in this course.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Governance that survives is small: one owner, three numbers reviewed quarterly, a seat where integrations get approved, and a licensing checkpoint before go live rather than after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36 – SAP support. Module eight opens on Standard, Enterprise Support, PSLE and the third party alternatives.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test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Can you state your compliance position this week? If not, you now know exactly what is missing.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entitlement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where they live. Just locating them is most of the work and almost nobody has done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Identify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is accountable for the SAP licence position today? If the answer takes more than a sentence, that is the finding.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architecture link.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 design or change forum ask a licensing question? Find out where you could add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one page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entitlement, gap, adoption, documents. Leave the numbers blank if you must, and fix the format.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SAM tooling for SAP estates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redresscompliance.com/sap-sam-tooling-guide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products do, what they cost, and when to buy one.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an entitlement register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redresscompliance.com/sap-entitlement-register-guide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half that decides your position, assembled step by step.</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USMM and LAW in practice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redresscompliance.com/sap-usmm-law-guide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32's reference: the measurement your routine runs quarterly.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audit process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baseline is defending you against, from session 31.</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support options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redresscompliance.com/sap-support-guide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36 goes next: Standard, Enterprise and third party support.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tooling in its place.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tool reports the estate. It does not archive a leaver or rewrite an interface. Buy it to scale a discipline.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entitlement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is easy and entitlement is scattered. Without both halves you have a number, not a position.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Design governance that survives.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owner, one quarterly review, one checkpoint in a process that already exists.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three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entitlement, gap. Everything else is detail that belongs underneath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good looks like.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 state your position this week, without a project. That is the whole objective of module 7.</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standing baseline is the product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defence in this module was easier for the organisations that already knew their numbers. This session is about becoming one of them, and it needs less than people assume.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Knowing beats arguing</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current position turns an audit from an investigation into a comparison.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Both halves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Consumption without entitlement is a number. Entitlement without consumption is a filing cabinet.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People, then tools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tool makes an existing routine cheaper. It cannot create one that nobody owns.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Small and standing</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One owner, three numbers, four times a year. Programmes fail where routines survive.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least glamorous session in the course and it is the one that decides whether everything before it compounds or evaporates.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TOOLING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tool does, and what it cannot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SAM products for SAP are genuinely useful and routinely bought at the wrong moment, by organisations expecting them to do the work.</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collects and consolidates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Continuous measurement across systems, without waiting for the annual run. This is real value.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simulates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if we reclassify this population, retire that engine, restructure these roles. Cheap answers to expensive questions.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cannot decide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Classification follows authorisations, and somebody has to own the decision. A tool proposes, a person disposes.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cannot act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Leavers stay licensed until somebody archives them. A dashboard showing this monthly changes nothing on its own.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Sequence: routine first with a spreadsheet and a named person, then tooling to make the routine continuous. The other order wastes the licence fee.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buy a licence management tool and deploy it properly. What changes at the next measurement?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declaration falls, since the tool optimises the estate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can see the position clearly. Whether it improves depends on who acts on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at all, because tools do not help with SAP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SAP accepts the tool's figures instead of running the measurement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can see the position clearly. Whether it improves depends on who acts on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declaration falls, since the tool optimises the estate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can see the position clearly. Whether it improves depends on who acts on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at all, because tools do not help with SAP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SAP accepts the tool's figures instead of running the measurement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Visibility is what you bought, and visibility is worth a great deal provided somebody owns the actions it surfaces. A is the assumption that sells tools and disappoints buyers, because optimisation is a decision rather than a calculation. C is unfair, since continuous measurement and simulation genuinely save time and money once the routine exists. And D is simply wrong on the contract: the measurement your agreement requires is the one you run and submit, whatever your own tooling says.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HALVES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position is consumption measured against entitlement</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92966"/>
                <a:gridCol w="4233709"/>
                <a:gridCol w="464787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CONSUMPTION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ENTITLEMENT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it lives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 the systems, produced automatically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 contracts, order forms and settlements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How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 current as your last measurement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 current as the last person who read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Effort to get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 and tooling makes it lower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Weeks of reading, once, then minutes per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owns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Basis and the licence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licence owner, with procurement and legal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Without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cannot see 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cannot say whether the estate is a problem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Almost every organisation has the left column and not the right one, which is why so many discover during an audit that they cannot prove what they own.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ENTITLEMENT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Building the register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Gather everything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original agreement, every order form since, amendments, acquisitions and any settlement. Rarely one document.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 what you own, per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 types, engine volumes, document tiers, database terms. In the contract's own words, not a summary.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Note the source for each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document, which clause, which date. An entitlement you cannot evidence is one you cannot claim.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contract defines the user types and metrics. Those definitions are the ones that count, not the market's.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Update it at every transaction.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 forms, renewals, settlements. Five minutes each time, or a three week reconstruction in an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organisation has excellent consumption data and no consolidated entitlement record. What do you have?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compliance position, since consumption is the harder half</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Half of one. Without entitlement you cannot say whether the number is a problem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Enough, because SAP holds the entitlement records anyway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reason to buy a tool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2026-08-13T09:32:36Z</dcterms:created>
  <dcterms:modified xsi:type="dcterms:W3CDTF">2026-08-13T09:32:36Z</dcterms:modified>
</cp:coreProperties>
</file>