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7  –  SESSION 34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Negotiating the audit settlement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Turning a finding into a forward deal on your terms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Where a finding becomes a purchase.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past only. Next year's licensing is unchanged and the same gap reopens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Full resolution, since the finding is closed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past only. Next year's licensing is unchanged and the same gap reopens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better position at the next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Protection against a future audit of the same period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Cash for history is the only settlement structure that leaves your licensing exactly as it was, which means the same measurement next year produces the same gap and you have the same conversation with less money and less goodwill. A confuses closing a finding with fixing a cause. C has it backwards, since you spent your leverage and received nothing that helps at renewal. D is only true if you obtained a written release, and that is a separate term you have to ask for rather than something the payment implies. If you are paying anything, convert it into something you will use.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TERMS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has to be in the paperwork</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4049635"/>
                <a:gridCol w="44638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TERM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IF YOU SKIP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Release for the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States the audited years are settled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paid, and the same years stay open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Agreed forward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corrected count becomes the shared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Next measurement restarts from their figure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Defined measurement method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the metric is counted from now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re argue the method every single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protection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Caps the uplift on the new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fix becomes next year's problem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 admission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Settles commercially without conceding history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unhelpful precedent sitting in your file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costs the vendor anything meaningful at signature, and every one of them is extremely difficult to obtain afterwards.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SEQUENCING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order that produces a good outcome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First, verify the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Method, data, attribution, weighting. Everything downstream is built on this number, so it goes first.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Second, agree the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in the finding and what is not, in writing, before anybody discusses value.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Third, choose the forward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you actually need going forward. This is the part you will live with for years.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Fourth, price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Now, and only now, talk about money, because the number you are pricing is finally the right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Fifth, paper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Release, baseline, method, protection. The lawyers should be drafting terms you already agreed.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settlement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Negotiating price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percentage off an unverified number, which locks in both the error and the structure.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Settling without a release.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Money paid, period still open, and no document saying otherwise.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Accepting their count as the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correction you won is discarded and next year starts from the original figure.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own deadline.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internal decision that this must close by year end, handed to the other side for free.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definition of resolved.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Agree internally what a good outcome looks like before the first meeting, or you will accept whatever arrives.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single item matters most in the settlement paperwork?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percentage achieved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written release plus the agreed forward baseline and method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Extended payment terms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commitment that no audit occurs for two years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which one decides whether this is genuinely over.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written release plus the agreed forward baseline and method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percentage achieved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written release plus the agreed forward baseline and method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Extended payment terms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commitment that no audit occurs for two years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Those two together are what make the matter finished: the release closes the past, and the baseline plus method stops next year's measurement restarting the same argument from the same inflated figure. A is a number in a spreadsheet that says nothing about whether the problem recurs. C is cash flow, useful and not structural. D sounds attractive and mostly is not, because a standstill delays a measurement you should be running yourself anyway, and it does nothing about the count everybody works from when it resumes.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six months after signature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Implement what you bought.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settlement that changed the model and nothing else is a licence purchase with extra steps.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cause.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interfaces, classifications or engines that produced the finding. Otherwise the baseline drifts again.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Publish the baseline internally.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agreed number, where everybody who can move it can see it, including architecture.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Diarise the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First measurement against the new method, run early, so you find out whether the definitions actually work.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down what happened.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method, the corrections, the terms and the reasoning. In three years nobody will remember, and it will matter.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settlement,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finding is the opening of a purchase negotiation rather than an accusation, and the vendor would rather have forward commitment and a closed item than a cash payment for something that happened three years ago.</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Structure decides the value, so move away from cash for history toward the licences, model or migration you genuinely need, and price any waiver against the same deal without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paperwork is what makes it over: a written release for the audited period, the corrected count as the agreed forward baseline, a defined measurement method, and price protection on whatever metric you land on.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35 – Software Asset Management for SAP. Tooling, governance, and the standing baseline that closes module 7.</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Define a good outcome.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down, in one page, what resolved means for your organisation. Do it before you ever need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last settlement.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there was one, read the terms. Was there a release? An agreed baseline? Usually not.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what you were going to buy.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modules, volumes or migrations already on the roadmap. That is your currency, so know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internal deadline.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Is anybody in your organisation committed to closing something by a date? Find out before the vendor does.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negotiating team.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leads, who verifies numbers, who signs. Three roles, three names, agreed in advance.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 settlements and forward deals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redresscompliance.com/sap-audit-settlement-negotiation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Structures, terms and worked settlement examples.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Defending an audit finding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redresscompliance.com/sap-audit-defense-guide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Session 33's reference: verifying the number you are settling.</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negotiation and the fiscal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Their quarter, your timing, and what actually moves in the final weeks.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Price protection and capped uplifts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redresscompliance.com/sap-price-protection-guide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term to attach to whatever metric the settlement lands on.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SAM tooling for SAP estates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redresscompliance.com/sap-sam-tooling-guide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35 goes next: the standing baseline that prevents the next one.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Reframe the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finding is the opening of a purchase negotiation, and treating it as an accusation costs money.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what each side wants.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vendor wants forward commitment and a closed item. Cash for history is nobody's best outcome.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Choose the structure.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Cash, forward purchase, model change, credits or a phased deal. They are not equally good for you.</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Win the two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written release for the audited period, and the corrected count as the agreed forward baseline.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it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Verify, then scope, then model, then price, then paper. Price first is how settlements go wrong.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settlement is where the money actually moves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in module 7 up to now has been about producing a defensible number. This session is about what you do with it, and the difference between a good and a poor settlement is usually larger than the difference between a good and a poor defence.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conversation</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Historic exposure, forward licensing and your next purchase are all on the table together.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Their leverage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back dated liability with a number attached, arriving on their timetable.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Your leverage</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They would rather close a forward deal than win an argument about three years ago.</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Paper decides it</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release and an agreed baseline, or the same conversation returns next year.</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Approach it as a purchase you were partly going to make anyway, and the tone changes on both sides of the table.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POSITION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bring into the room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things, and only the first is about the finding itself. Assemble all four before the first substantive meeting.</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verified count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own number, with the method behind it. Session 33's work is what makes every later position credible.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costed alternative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leaving or re architecting would take. You may never use it, and knowing changes how you negotiate.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Time you control</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Their quarter is a date. Yours should not be. A self imposed deadline is a concession you gave away free.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Something you wanted anyway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module, the volume or the migration already on your roadmap. That is the currency you spend.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three of those four exist before any finding arrives, which is the argument for doing this work in quiet years.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CURRENCY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side is actually trying to get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want forward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Multi year volume on the current price list beats a one off payment for historic use, every time.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want movement.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S/4HANA, a new product line. Findings frequently resolve inside a transformation deal.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want it closed.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open compliance item is friction on the account. Closing it has value to them beyond the money.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want a release.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audited period settled in writing, so it cannot be revisited and repriced later.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want the forward model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corrected baseline, the measurement method, and price protection on whatever metric you land 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SAP offers to waive the entire historic finding if you commit to a multi year cloud deal. What is that?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concession, and clearly the best available outcome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discount, which should be priced against the same deal without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Unrelated to the audit, since the two are separate transactions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trap that should always be refused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discount, which should be priced against the same deal without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concession, and clearly the best available outcome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discount, which should be priced against the same deal without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Unrelated to the audit, since the two are separate transactions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trap that should always be refused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waiver is a number, so treat it as one and ask what the cloud deal costs without it. Then two questions decide whether this is good: would you have chosen that platform on its merits this year, and what is the waived finding actually worth after the corrections from session 33? A waiver on an unverified count is worth whatever the count was inflated by. A accepts the framing without testing it. C is wrong because the two are deliberately linked and the linkage is the offer. And D throws away a structure that is frequently the best outcome available, provided you priced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STRUCTURES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settlement gets built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Cash for history.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pay for past use and buy nothing forward. The weakest outcome, and the one to move away from first.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Forward purchase, exposure waived.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buy the licences or volume you genuinely need, and the historic finding goes with the transaction.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Move to the metric that fits, document based or otherwise, at a verified volume. Fixes the cause rather than the symptom.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Credits against future spend.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exposure converts into credit for products you will actually deploy. Watch the expiry and the scope.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Phased with milestones.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Staged commitment tied to adoption dates. Useful where the business case is real but the timing is not yet.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settle by paying cash for historic use. What have you bought?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Full resolution, since the finding is closed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past only. Next year's licensing is unchanged and the same gap reopens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better position at the next renewal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Protection against a future audit of the same period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2026-08-13T09:06:03Z</dcterms:created>
  <dcterms:modified xsi:type="dcterms:W3CDTF">2026-08-13T09:06:03Z</dcterms:modified>
</cp:coreProperties>
</file>