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7  –  SESSION 33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Defending a digital access finding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document metric, the evidence that reduces it, and where the conversation actually lands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largest findings in the market, and how they shrink.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Ask for the counting method and how related documents were treated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it, since four documents were created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Ask for the counting method and how related documents were treated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to discuss the finding until it is withdrawn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Divide the total by four and propose that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Contracts treat cascading documents in specific ways, several types carry reduced weighting, and reprocessing can duplicate entries, so the only way to know whether this count is right is to see how it was produced. A accepts a method you have not seen. C is a posture that delays a conversation you have to have anyway and costs you credibility in it. D produces a number as arbitrary as the one you are objecting to, which is a weak position to defend. Asking how a figure was derived is ordinary diligence, and a number nobody can explain is not a number you should pay.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questions that move the number</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45189"/>
                <a:gridCol w="3957598"/>
                <a:gridCol w="437176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QUESTION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NEED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period was counted?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peak quarter annualised overstates a normal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Twelve months of your own volume data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How were related documents treated?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event creating four records can quadruple a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Process documentation for the main flows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Was reprocessing excluded?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Retries and reposts inflate counts silently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Integration error and retry logs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Who was attributed?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Licensed humans behind interfaces are not digital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Interface design docs and a sample trace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Which types were weighted?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Several document types count at a reduced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contract's own definition, read closely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None of these is an argument about principle. Every one of them is a factual question about how a number was produced, and each is answerable with evidence you can hold.</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ARGUMENTS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actually reduces a finding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Correct attribution.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Documents created by licensed people through an interface. Usually the largest single reduction available.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Remove duplicates and reprocessing.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Retries, reversals and batch reruns are not additional business events and should not be counted as documents.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Use a representative period.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normal twelve months rather than an annualised peak, evidenced with your own volume history.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Apply the contract's weighting.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Reduced weight types counted at full rate is a straightforward arithmetic correction.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 architect where it is cheap to do so.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 flows can read rather than create, or batch rather than post individually. A change worth making anyway.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a defence fails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Arguing the principle.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Debating whether indirect use should be chargeable at all. You will not win it and the room gets worse.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interface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Without your own list, the vendor's list is the accepted one, including the parts of it that are wrong.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Letting engineers answer freely.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helpful architect describing a flow in a workshop writes the other side's evidence for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Negotiating price before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discount on an inflated count is still an inflated count, and it locks the volume in.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Ignoring the forward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Settling history without agreeing how documents are licensed from now on leaves the same conversation waiting for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receive a large digital access finding. What is the first thing you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Request the counting method and the underlying data</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for a discount on the stated number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Escalate to legal and dispute the principle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Start re architecting your integrations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think about what every later step depends 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Request the counting method and the underlying data</a:t>
            </a:r>
            <a:endParaRPr lang="en-US" sz="2200" dirty="0"/>
          </a:p>
        </p:txBody>
      </p:sp>
      <p:sp>
        <p:nvSpPr>
          <p:cNvPr id="4" name="Shape 2"/>
          <p:cNvSpPr/>
          <p:nvPr/>
        </p:nvSpPr>
        <p:spPr>
          <a:xfrm>
            <a:off x="457200" y="1463040"/>
            <a:ext cx="11274552" cy="621792"/>
          </a:xfrm>
          <a:prstGeom prst="rect">
            <a:avLst/>
          </a:prstGeom>
          <a:solidFill>
            <a:srgbClr val="EAF3EC"/>
          </a:solidFill>
          <a:ln w="19050">
            <a:solidFill>
              <a:srgbClr val="2E7D46"/>
            </a:solidFill>
            <a:prstDash val="solid"/>
          </a:ln>
        </p:spPr>
      </p:sp>
      <p:sp>
        <p:nvSpPr>
          <p:cNvPr id="5" name="Shape 3"/>
          <p:cNvSpPr/>
          <p:nvPr/>
        </p:nvSpPr>
        <p:spPr>
          <a:xfrm>
            <a:off x="621792" y="1554480"/>
            <a:ext cx="438912" cy="438912"/>
          </a:xfrm>
          <a:prstGeom prst="rect">
            <a:avLst/>
          </a:prstGeom>
          <a:solidFill>
            <a:srgbClr val="2E7D46"/>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Request the counting method and the underlying data   ✓</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for a discount on the stated number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Escalate to legal and dispute the principle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Start re architecting your integrations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You cannot verify, correct or price a number until you know how it was produced, and every other action on this list assumes a count you have not yet checked. B negotiates a percentage of a figure that is probably wrong, which is the single most common mistake here. C spends credibility on an argument that has not gone well for customers and delays the work that does reduce the number. D is often worth doing and takes quarters rather than weeks, so it belongs in the forward plan rather than in the response. Get the method, verify the count, correct the attribution, then talk about price.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document exposure deliberately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your own document volume.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 type, by source, monthly. If you know the number, nobody else's number can surprise you.</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interface inventory current.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connects, what it creates, and whether an authenticated human sits behind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new integrations for the metric.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design question at build time is free. The same question after go live is a licence purchase.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Watch the tier boundaries.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Document licensing is banded, so know how close you are to the next band before growth takes you through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Own it jointly with architecture.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Licensing cannot see the flows and architecture cannot see the price list. Neither works alone.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Digital access,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metric counts specific document types created by anything that is not a licensed human, which makes it unbounded and makes web shops, EDI, automation and inherited interfaces the sources that matter.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Opening findings are routinely inflated by attribution errors, cascading documents, reprocessing and unweighted types, and every one of those is a factual question about method rather than an argument about principle.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These conversations settle as a forward licensing model priced on a verified volume, so arrive with your own document count, a clean split between licensed humans and genuine system access, and a view on the volume you actually need.</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34 – Negotiating the audit settlement into a forward deal. Turning a finding into a purchase on your terms.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two hours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documents.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Sales orders, purchase orders, invoices and material documents created last year, by source. Most teams have never done this.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Split by attribution.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each source, is there an authenticated licensed human behind it, or is it genuinely unattended?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cascades.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your highest volume flow and count how many documents one business event creates.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reprocessing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postings are retries, reversals or corrections? The integration logs will tell you.</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your own definition.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digital access clause in your agreement, including which types carry reduced weighting.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digital access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redresscompliance.com/sap-digital-access-guide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document types, the weightings and the tiers, in detail.</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Indirect use and interface design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redresscompliance.com/sap-indirect-access-guide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documents come from, and the design choices that change the count.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Defending an audit finding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redresscompliance.com/sap-audit-defense-guide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method questions and the evidence that answers them.</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SAP audit process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redresscompliance.com/sap-audit-preparation-guide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Session 31's reference: how the finding reached you in the first place.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Audit settlements and forward deals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redresscompliance.com/sap-audit-settlement-negotiation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session 34 goes next: turning a finding into a purchase.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the metric precisely.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document types count, what triggers a count, and why the scope is wider than people expect.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your own sources.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integration that creates documents, and whether a licensed human sits behind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Challenge attribution.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Documents created by licensed people through an interface are not digital access, and that distinction is large.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Interrogate the method.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Duplicates, cascades and reprocessing inflate counts. Ask what was counted and how.</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Aim at the real destination.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These settle as a forward licensing model, not as a cheque for the opening number.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largest findings in the market start here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Digital access replaced an argument about who is using the system with a count of documents created by anything that is not a licensed human. Modern estates create a great many of those.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Unbounded</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No headcount ceiling. Document volume follows business activity and integration design.</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Invisible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Most organisations cannot state their document count, so the vendor's figure arrives unopposed.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Usually wrong</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Opening counts routinely include licensed humans, duplicates and reprocessed documents.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Settles forward</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realistic outcome is a licensing model change, priced on a volume you verified.</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opening number is not the outcome. Between them sits evidence, and the organisations that do well are the ones that brought some.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actually gets counted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Document based licensing counts the creation of specific document types by non licensed access. The precise list and terms are in your own agreement, and they are worth reading closely.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Document types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Sales, purchase, invoice, material and similar core types, with several counted at a reduced weighting.</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Creation, not reading</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count is triggered by creating a document. Reading data is treated differently and matters to your architecture.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Initial creation only</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document is counted when it is first created, so understand how updates and reversals are treated.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Priced in tiers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Volume bands rather than a flat rate, so the tier boundary matters as much as the count itself.</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your own contract's definition before accepting any count. Agreements differ, and the definition is the whole argument.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SOURCES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documents actually come from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Customer facing channels.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Web shops and portals creating sales orders. Usually the largest single source and the easiest to forget.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Supplier and logistics integration.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EDI, carrier systems, warehouse and scanning devices creating deliveries and material documents.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Third party applications.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CRM, planning, e commerce and finance tools posting into SAP through an interface.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Automation and bots.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RPA and scheduled jobs that create documents on behalf of a process rather than a person.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Internal systems you inherited.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Acquired estates with their own interfaces, frequently undocumented and discovered during the audit.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web shop creates 2 million sales orders a year in SAP. What is that under digital access?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since the shoppers are not SAP users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 million countable documents, unless a licensed human is properly attributed to them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Covered by the licence for the web shop platform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countable if the orders are viewed in SAP by staff</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2 million countable documents, unless a licensed human is properly attributed to them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since the shoppers are not SAP users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2 million countable documents, unless a licensed human is properly attributed to them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Covered by the licence for the web shop platform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countable if the orders are viewed in SAP by staff</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document exists in SAP and something other than a licensed named user created it, which is precisely the situation the metric was written for. A is the most common and most expensive misconception in this whole subject: the shoppers being unlicensed is the reason the documents count rather than a reason they do not. C confuses two separate agreements, since a platform licence covers the platform. D imports a reading test that is not in the metric. Note the qualifier in the answer, because attribution is where the number moves, and that is the next thing we look at.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ATTRIBUTION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Which documents belong to a licensed human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person behind the interface.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user creating an order through a portal is a licensed human, not digital access. The interface is a window.</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Technical accounts hide people.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 interface posts under one service account, every document looks like system access until you show otherwise.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Prove it with the interface design.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Documentation showing the authenticated user is carried through, plus a sample trace, is the evidence that works.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the genuinely unattended.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Batch jobs and machine to machine flows have no human, and they are the part you will actually license.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 the split before pricing.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document you move out of scope here is one you never negotiate a price for.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finding counts one business order as four documents: order, delivery, material document and invoice. What do you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it, since four documents were created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for the counting method and how related documents were treated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to discuss the finding until it is withdrawn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Divide the total by four and propose that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33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2026-08-12T23:45:11Z</dcterms:created>
  <dcterms:modified xsi:type="dcterms:W3CDTF">2026-08-12T23:45:11Z</dcterms:modified>
</cp:coreProperties>
</file>