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SAP LICENSING MASTERY  |  MODULE 7  –  SESSION 32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Running the measurement</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USMM, LAW, and controlling what your submission actually shows</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COURSE</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40 sessions, from the counting rules to the capstone negotiation</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practical half of the audit. 20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20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sap-licensing  |  Session 32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19</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No, because classification follows authorisations rather than frequency of use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Yes, since they clearly do not need a Professional licence</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No, because classification follows authorisations rather than frequency of use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Yes, provided you document the login statistics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Only if SAP agrees in advance</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 user who can perform professional activity is a Professional user whether they do it daily or twice a year, so relabelling on login frequency is a correction that will not survive being questioned. C makes the position worse rather than better, because the evidence you documented proves you used the wrong test. D outsources a decision that is yours to make correctly. The honest route reaches the same place: reduce the authorisations to match what the person actually needs, record the change and its date, and the lower classification then follows from a fact rather than from a hope.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32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19</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READING THE OUTPUT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each figure means, and where errors hide</a:t>
            </a:r>
            <a:endParaRPr lang="en-US" sz="2700" dirty="0"/>
          </a:p>
        </p:txBody>
      </p:sp>
      <p:graphicFrame>
        <p:nvGraphicFramePr>
          <p:cNvPr id="12"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761115"/>
                <a:gridCol w="3957598"/>
                <a:gridCol w="4555839"/>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FIGURE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IT TELLS YOU</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WHERE THE ERROR USUALLY IS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Users by type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Assigned classifications, totalled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Leavers, duplicates, and types never reviewed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Consolidated total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population after matching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Identity matching failing silently across systems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Engine metrics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Volume read for each engine held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Decommissioned engines still reporting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System list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Which systems were included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production system missed, or a sandbox included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Comparison to entitlement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gap that gets priced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Entitlement records that are themselves out of date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Read the last row twice. Plenty of apparent gaps are entitlement recorded incorrectly on one side or the other, and that is worth checking before anybody prices anything.</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32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19</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CORRECTIONS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a defensible correction looks like</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It states a fact.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This person left on this date. These authorisations correspond to this type under our contract definitions.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It carries a date and an owner.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Who made the change, when, and on what basis. A correction nobody can trace is a correction you cannot use.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It follows the contract's own definitions.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Your agreement defines the user types. Those words, not the general market understanding, are the test.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It is repeatable.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If the same review next year produces the same answer, the method is sound. If not, it was an opinion.</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It happens before submission.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correction made before you declare is housekeeping. The same correction afterwards is a dispute.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32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19</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TRAPS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ways the measurement goes wrong</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Running it on the deadline.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No time to review, no time to correct, and every error you inherited becomes a declaration you made.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Submitting unconsolidated totals.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Per system numbers added together, counting the same people repeatedly, for no benefit to anybody.</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Silent matching failures.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Consolidation completes, the total looks plausible, and thousands of people are counted twice.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Reclassifying on usage.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correction that feels obvious and does not hold, because entitlement rather than activity is the meter.</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No evidence trail.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Corrections nobody documented. In two years the reasoning is gone and only the changed number remains.</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32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19</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One month before submission. What produces the largest defensible reduction?</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Archive terminated users and fix duplicate identities</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Reclassify infrequent users to a cheaper type</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Exclude systems from the measurement scope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Ask SAP for an extension while you decide</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and think about which one is a fact rather than an argument.</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32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19</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Archive terminated users and fix duplicate identities</a:t>
            </a:r>
            <a:endParaRPr lang="en-US" sz="2200" dirty="0"/>
          </a:p>
        </p:txBody>
      </p:sp>
      <p:sp>
        <p:nvSpPr>
          <p:cNvPr id="4" name="Shape 2"/>
          <p:cNvSpPr/>
          <p:nvPr/>
        </p:nvSpPr>
        <p:spPr>
          <a:xfrm>
            <a:off x="457200" y="1463040"/>
            <a:ext cx="11274552" cy="621792"/>
          </a:xfrm>
          <a:prstGeom prst="rect">
            <a:avLst/>
          </a:prstGeom>
          <a:solidFill>
            <a:srgbClr val="EAF3EC"/>
          </a:solidFill>
          <a:ln w="19050">
            <a:solidFill>
              <a:srgbClr val="2E7D46"/>
            </a:solidFill>
            <a:prstDash val="solid"/>
          </a:ln>
        </p:spPr>
      </p:sp>
      <p:sp>
        <p:nvSpPr>
          <p:cNvPr id="5" name="Shape 3"/>
          <p:cNvSpPr/>
          <p:nvPr/>
        </p:nvSpPr>
        <p:spPr>
          <a:xfrm>
            <a:off x="621792" y="1554480"/>
            <a:ext cx="438912" cy="438912"/>
          </a:xfrm>
          <a:prstGeom prst="rect">
            <a:avLst/>
          </a:prstGeom>
          <a:solidFill>
            <a:srgbClr val="2E7D46"/>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Archive terminated users and fix duplicate identities   ✓</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Reclassify infrequent users to a cheaper type</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Exclude systems from the measurement scope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Ask SAP for an extension while you decide</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Both of those are facts rather than arguments: the person left, and these two accounts are one human. Nobody can dispute either, they frequently remove more from the declaration than any reclassification would, and they need no permission from anyone. B is knowledge check two, still wrong an hour later. C is not a correction but an omission, and omitting a production system in scope is the one move in this module that turns a licensing question into a very different sort of conversation. D buys time you do not need for work you could finish this month.</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32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19</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OPERATING MODEL</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Running the measurement as a routine</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Archive on exit, automatically.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Tie account archiving to the HR leaver process so the correction happens without anybody remembering to make it.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Run a dry measurement each quarter.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Four data points a year, so a movement is noticed when it happens rather than in the annual run.</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Own the identity mapping.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One maintained mapping of people to accounts across the estate, reviewed after every integration.</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Review classifications when roles change.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Attach it to the authorisation change process, which is the only point where the right answer is obvious.</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Keep the correction log.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change, dated, with the reason. It is the difference between a defence and an assertion.</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32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19</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32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The measurement, in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USMM reads the licence type recorded against each account rather than anything about usage, which means the measurement is an inventory of your own administrative decisions and is entirely knowable before you run it.</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Consolidation is what makes one person count once, so identity matching across systems is worth checking before anything else, because a silent matching failure inflates the declaration with nobody noticing.</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corrections that survive are facts with dates: the leaver who left, the two accounts that are one human, the authorisations that define the type, all recorded before submission rather than argued after it.</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33 – Defending a digital access finding. The document metric, the evidence, and the arguments that work.</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sap-licensing  |  Session 32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17 / 19</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33</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Homework, about two hours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Count your leavers.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Accounts with a licence type belonging to people who have left. Multiply by list price and you have your business case.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Compare two headcounts.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consolidated user total against actual people in the organisation who use SAP. Explain the difference.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Test the matching.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Pick ten people you know work across several systems. Confirm the consolidation sees each of them once.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List your engines.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engine being measured, and whether you still use it. Decommissioned engines still reporting are a quick win.</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the correction log.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If corrections were made last year, can anybody say why? If not, start the log this week.</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32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19</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Go deeper on today's themes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Five buyer side guides from Redress Compliance that expand on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USMM and LAW in practice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redresscompliance.com/sap-usmm-law-guide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Running both tools properly, and reading what they produce.</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User classification and clean up</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redresscompliance.com/sap-named-user-optimization</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corrections that hold, and the ones that do not.</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SAP audit process explained</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redresscompliance.com/sap-audit-preparation-guide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Session 31's reference: where the measurement sits in the wider process.</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SAP digital access explained</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redresscompliance.com/sap-digital-access-guide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Where session 33 goes next: the document metric and how it is counted.</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SAM tooling for SAP estates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redresscompliance.com/sap-sam-tooling-guide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What tooling adds once the routine exists, covered in session 35.</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32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19 / 19</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32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 after this session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Know what the tool reads.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USMM reports the licence type recorded against each account, not what anybody did with it.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Understand consolidation.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LAW exists so one person counts once. It only works if it can recognise that person across systems.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Run a pre measurement pass.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corrections that reduce a declaration are ordinary housekeeping, done early and evidenced.</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Read the output properly.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Know which figures matter, which are noise, and where the errors habitually hide.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Separate defensible from wishful.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Classification follows authorisations. Rare use is a reason to change authorisations, not labels.</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32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19</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THIS MATTERS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measurement reads your decisions, not your usage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Almost everybody assumes the tool inspects consumption. It does not. It totals the licence types recorded in the user master record and prices them.</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A field, not a fact</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contractual user type is something a person typed, often years ago, often in a hurry.</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Knowable in advance</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You can read your own user master record today. Nothing about the November number is a surprise.</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Consolidation matters</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One human in five systems should count once, and only matching makes that true.</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Housekeeping is the lever</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Leavers, duplicates and stale types move the declaration more than any argument does.</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This is the most controllable number in the whole course, and the one most often left to run unattended.</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32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19</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USMM</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system measurement, one system at a time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Run in each production system and client in scope, USMM produces the raw figures that everything else is built on.</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It counts users by type</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Every account with a contractual user type, totalled by type. Locked and expired accounts follow specific rules.</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It measures engines</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Price list linked measurement programs read the metric for each engine you hold, and for some you no longer use.</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It reads assignment</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classification field, not authorisations and not activity. Wrong assignments are counted exactly as entered.</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It runs per system</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Development, quality and production are treated separately, so scope and client selection matter before you start.</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output at this stage is raw and system local. It is not yet your declaration, and it should never be sent as one.</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32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19</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LAW</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Consolidation, and why it decides your number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One person, counted once.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LAW brings the system results together so a human working in five systems is one licensed user, at their highest type.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Matching is the whole trick.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Consolidation depends on recognising the same person across systems, usually by user ID or a defined mapping.</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Acquisitions break it.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Inherited estates arrive with different naming conventions, and the tool has no way to know J.Smith and SMITHJ are one person.</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highest type wins.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Professional in one system and an Employee in four is a Professional, which is correct and worth understanding.</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Unconsolidated is expensive.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Submitting per system totals without consolidation inflates your declaration for no reason at all.</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32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19</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One person has accounts in five SAP systems. What should the consolidated measurement show?</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Five users, one per system</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One user at their highest type, provided the consolidation can match the identity</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One user at their lowest type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It depends how often they log into each system</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and pick an answer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32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19</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One user at their highest type, provided the consolidation can match the identity</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Five users, one per system</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One user at their highest type, provided the consolidation can match the identity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One user at their lowest type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It depends how often they log into each system</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Counting one human once is the entire purpose of consolidation, and the highest type applies because the licence covers what the person is entitled to do anywhere in the estate. The condition in that sentence carries the money: if the user IDs do not match across systems, the tool sees five separate people and counts five, which is answer A happening by accident rather than by rule. C would be convenient and is not how it works. D is the usage assumption again, and by now you know entitlement is the meter. Check the matching before you check anything else.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32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19</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PREPARATION</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pre measurement pass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Archive the leavers.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Terminated employees whose accounts still carry a licence type. The cheapest correction in SAP licensing, and the most often skipped.</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Resolve duplicate identities.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Same human, different user IDs. Fix the mapping before the run rather than explaining the total afterwards.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Review classifications against roles.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Where authorisations changed and the licence type did not, correct it and record why.</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Check technical accounts.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System, interface and background accounts follow their own contractual rules. Know which of yours qualify.</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Retire dead engine measurements.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Modules you decommissioned can still be measured, and a decommissioned engine reporting volume is an easy correction.</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32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19</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 reclassify 300 Professional users to Employee because they log in only a few times a year. Is that defensible?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Yes, since they clearly do not need a Professional licence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 because classification follows authorisations rather than frequency of use</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Yes, provided you document the login statistics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Only if SAP agrees in advance</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32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19</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2026-08-12T23:25:20Z</dcterms:created>
  <dcterms:modified xsi:type="dcterms:W3CDTF">2026-08-12T23:25:20Z</dcterms:modified>
</cp:coreProperties>
</file>