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SAP LICENSING MASTERY  |  MODULE 7  –  SESSION 31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The SAP audit</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The annual measurement, the enhanced system audit, and what SAP actually looks at</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COURSE</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40 sessions, from the counting rules to the capstone negotiation</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Module 7 opens on the measurement you author yourself. 20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20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sap-licensing  |  Session 31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19</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Provide what the agreement actually requires, and check the clause before granting anything more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Grant it, since the contract requires cooperation</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Provide what the agreement actually requires, and check the clause before granting anything more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Refuse all requests and escalate to legal</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Grant read only access, which carries no risk</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Cooperation clauses typically oblige you to run the measurement and provide its results, not to hand over system access on request, and the difference between those two is worth reading carefully in your own agreement rather than assuming either way. A concedes something you may never have owed. C is a posture rather than a position and it damages a relationship you have to keep. D is wrong on the facts, because read only access still exposes data beyond the audit scope and creates obligations under your own security policy. Cooperate fully, in writing, within the scope the contract defines.</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31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19</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SCOPE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gets measured, and where the exposure sits</a:t>
            </a:r>
            <a:endParaRPr lang="en-US" sz="2700" dirty="0"/>
          </a:p>
        </p:txBody>
      </p:sp>
      <p:graphicFrame>
        <p:nvGraphicFramePr>
          <p:cNvPr id="12"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761115"/>
                <a:gridCol w="4141672"/>
                <a:gridCol w="4371765"/>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MEASURED</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HOW IT IS COUNTED</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TYPICAL EXPOSURE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Named users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By licence type against your entitlement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Bounded by headcount, and usually the smallest gap</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Engines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metric on the price list: orders, spend, records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Unbounded, and it moves with the business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Digital access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Documents created by non licensed access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largest findings in the market come from here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HANA and databases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Runtime versus full use, memory in the contract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Quiet until an architecture change makes it loud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Third party interfaces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Systems connecting into SAP</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evidence trail behind a digital access finding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Prepare in proportion to exposure rather than familiarity. Most teams spend their preparation on the user count because it is the part they understand.</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31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19</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OBLIGATIONS AND RIGHTS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owe, and what you do not</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You owe an accurate measurement.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Run it, review it, submit it on time. Late or absent submissions are the one genuinely indefensible position.</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You owe cooperation within scope.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Read the clause for frequency, notice period and what precisely must be provided.</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You are entitled to the method.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Ask how a figure was derived. A number without a method is not something you can verify or accept.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One channel, in writing.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single named contact, and answers that exist as documents. Corridor answers get quoted back as findings.</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Findings are negotiable.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closing report is an opening position, and the settlement is a commercial conversation like any other.</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31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19</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TRAPS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ways an audit is lost before it starts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Submitting without reviewing.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measurement runs, somebody forwards the file, and a number you never read becomes your declaration.</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Stale classifications.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Leavers, duplicates and users on the wrong type. Session 22's work, unfinished, priced at list.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Answering informally.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helpful engineer in a workshop describing an interface. That description reappears in the finding.</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No interface inventory.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If you cannot list what connects to SAP, the vendor's list becomes the accepted one.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Treating the finding as a bill.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It is an opening number produced by people who do not know your estate. Verify every line before discussing price.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31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19</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 have one quarter to reduce audit exposure. What produces the most value?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Delay the measurement while the estate is cleaned up</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Run the measurement early yourself, correct what is wrong, then submit</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Negotiate a lower price per licence in advance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Buy a licence management tool</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and think about which one changes the number you declare.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31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19</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Run the measurement early yourself, correct what is wrong, then submit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Delay the measurement while the estate is cleaned up</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Run the measurement early yourself, correct what is wrong, then submit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Negotiate a lower price per licence in advance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Buy a licence management tool</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 dry run turns the measurement from an event into a draft, and every correction you make before submission is a correction you never have to argue for afterwards. A is the worst available option, because a late submission converts a defensible position into an obvious one and it invites exactly the attention you were avoiding. C prices a number you have not yet reduced. D is genuinely useful over years and does nothing this quarter, since a tool reports the estate rather than fixing it. The order is always the same: measure early, correct with evidence, submit a number you can defend line by line.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31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19</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OPERATING MODEL</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Running the audit posture all year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Measure quarterly, declare annually.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annual run should confirm what you already knew rather than tell you something new.</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Keep an interface inventory.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system connecting into SAP, what it does, and whether it creates documents. Update it when architecture changes.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One named audit contact.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All requests and answers route through them, in writing, with a log of what was asked and sent.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Document every correction.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Why this user was reclassified, when, and on what evidence. A year later the evidence is the argument.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Brief the people who get asked.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Basis, integration and application owners should know to route questions rather than answer them helpfully.</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31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19</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31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The audit, in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annual measurement and the enhanced audit are different events, and the first is the one you control, because you run it on your systems and submit the result yourself.</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Whatever you submit becomes the baseline for every later conversation, so the whole discipline is to run it early, correct what is genuinely wrong with dated evidence, and declare a number you can defend line by line.</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Prepare in proportion to exposure rather than familiarity, since named users are bounded by headcount while engines and digital access are not, and a closing finding is an opening position that settles commercially.</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32 – Running the measurement. USMM and LAW in practice, and controlling what the submission shows.</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sap-licensing  |  Session 31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17 / 19</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32</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Homework, about two hours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your last submission.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actual file that went to SAP. Read the numbers and ask whether anybody reviewed them before they were sent.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Read the audit clause.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Frequency, notice period, what must be provided, and whether system access is mentioned at all.</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List your interfaces.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Everything that connects into SAP. If no list exists, that absence is your most important finding today.</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Check the trend.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Three years of declared user counts side by side. Can you explain every movement in one sentence each?</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Name the contact.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One person who owns audit correspondence. If it is currently nobody, it is currently everybody.</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31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19</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Go deeper on today's themes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Five buyer side guides from Redress Compliance that expand on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SAP audit process explained</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redresscompliance.com/sap-audit-preparation-guide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annual measurement and the enhanced audit, step by step.</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USMM and LAW in practice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redresscompliance.com/sap-usmm-law-guide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Where session 32 goes next: running the tools and reading the output.</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SAP digital access explained</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redresscompliance.com/sap-digital-access-guide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document metric behind the largest findings in the market.</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User classification and clean up</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redresscompliance.com/sap-named-user-optimization</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corrections that reduce a declaration before you submit it.</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Audit settlements and forward deals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redresscompliance.com/sap-audit-settlement-negotiation</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How findings actually get resolved, covered fully in session 34.</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31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19 / 19</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31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 after this session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Separate the two events.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annual measurement is a routine you run. The enhanced audit is an engagement SAP runs. Different work, different risk.</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Treat the submission as a document.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Whatever you send becomes the baseline everyone argues from, including in the years after.</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Read the triggers commercially.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Escalation follows the commercial calendar far more often than it follows suspicion.</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Know what is actually measured.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Users, engines and digital access carry very different exposure, and preparation should follow the exposure.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Know your obligations precisely.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Cooperation is contractual. Unlimited access to everything, on request, generally is not.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31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19</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THIS MATTERS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One word, two very different events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Almost every SAP customer conflates the annual measurement with an audit, and the conflation is expensive in both directions: the routine gets treated casually, and the escalation arrives as a surprise.</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You run one</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annual measurement is self executed on your systems, on your schedule, and submitted by you.</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They run one</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enhanced audit brings SAP's audit team, their scope, their scripts and a finding.</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The first shapes the second</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Your submitted figures are the baseline. Four years of the same error is a pattern, not a slip.</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Both are commercial</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output is a number that lands in a negotiation, which is where it gets settled.</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single most useful reframe in this module: the measurement is not an IT task with a deadline. It is a document you author, and it will be read back to you for years.</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31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19</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ANNUAL MEASUREMENT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routine you control</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A contractual obligation in almost every SAP agreement, and the part of compliance where your influence is greatest.</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You execute it</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measurement runs on your systems, typically USMM per system with LAW consolidating the results.</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You submit it</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output goes to SAP as your declaration. Nothing is verified independently before it lands.</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It becomes the baseline</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This year's submission is next year's comparison, and the trend line is what gets questioned.</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Over usage becomes a bill</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Where the declaration exceeds entitlement, SAP prices the gap, usually at prevailing list less your discount.</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Everything you can do cheaply in this module happens before the submit step. Afterwards you are correcting a statement you already made.</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31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19</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ENHANCED AUDIT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When SAP runs it instead</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 defined engagement, with notice.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named audit team, a stated scope, a timetable, and a closing report. It is a project, not a request for a file.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Deeper than the measurement.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Additional scripts and questions, aimed at what the standard measurement does not see.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Interfaces get attention.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Third party systems connecting to SAP are where digital access findings originate, so expect an interface inventory request.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output is a draft, not a verdict.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finding is an opening position from a team that does not know your estate as well as you do.</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It settles commercially.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Findings are resolved in a negotiation, and almost always alongside something you wanted to buy anyway.</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31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19</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measurement run shows 400 more Professional users than you hold. What is that number?</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An invoice for 400 licences</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draft you can review and correct before it becomes your declaration</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An automatic breach of the agreement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Irrelevant until SAP opens a formal audit</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and pick an answer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31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19</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draft you can review and correct before it becomes your declaration</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An invoice for 400 licences</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A draft you can review and correct before it becomes your declaration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An automatic breach of the agreement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Irrelevant until SAP opens a formal audit</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measurement output is a system report, not a bill and not a legal finding, and reviewing it is exactly what the pre submission window is for. Most large gaps at this stage are leavers, dormant accounts and stale classifications rather than genuine over consumption, which is session 22's work arriving with a deadline attached. A treats a draft as a demand. C skips the part where the number gets corrected. And D is the expensive one: an uncorrected figure submitted for four years is not a mistake you can quietly fix in year five, because by then it is the pattern everybody negotiates from.</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31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19</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TRIGGERS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tends to bring an audit forward</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 stalled conversation.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 S/4HANA or RISE proposal that went quiet is the most common precursor in practice.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Third party support.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Evaluating Rimini or Spinnaker changes the relationship, and compliance attention frequently follows.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Corporate activity.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Acquisitions and divestments move populations and entitlements, and both sides know it.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 unexplained swing.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measurement that jumps or drops sharply invites a question, and the answer should already exist.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renewal calendar.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Compliance findings arrive most usefully, from a vendor's point of view, shortly before you need something.</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31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19</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SAP asks for direct access to your production systems as part of an audit. What is the right response?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Grant it, since the contract requires cooperation</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Provide what the agreement actually requires, and check the clause before granting anything more</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Refuse all requests and escalate to legal</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Grant read only access, which carries no risk</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31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19</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2026-08-12T23:06:17Z</dcterms:created>
  <dcterms:modified xsi:type="dcterms:W3CDTF">2026-08-12T23:06:17Z</dcterms:modified>
</cp:coreProperties>
</file>