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SAP LICENSING MASTERY  |  MODULE 6  –  SESSION 30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SaaS renewals and shelfware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Finding what nobody adopted, timing the conversation, and negotiating the estate as one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from the counting rules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6 closes on the one moment the price moves. 21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21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30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Already renewed in practice, because the notice window has closed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In good shape, since there is still time to negotiate the number</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Already renewed in practice, because the notice window has closed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Entitled to an extension while the quote is reviewed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Able to terminate, since the quote arrived late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Once the notice date passes, the term renews on its own terms and your only remaining option is to ask nicely. A confuses having time to talk with having the ability to leave, and those are not the same thing. C and D both assume an obligation on the vendor to quote by a date, which almost never exists in the agreement. Nothing improper has happened here: a quote arriving inside the notice window is ordinary commercial practice, and the defence is entirely on your side of the table, which is to diarise the notice date and start before it matters.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LEVERAGE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actually moves a cloud renewal</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61115"/>
                <a:gridCol w="3957598"/>
                <a:gridCol w="4555839"/>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SOURCE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WORKS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TO BUILD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 credible alternative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Price responds to the option of leaving, not to the size of the bill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Cost a real migration, even if you never intend to run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Evidenced non adoption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number the vendor can verify is hard to argue with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Usage per module, twelve months, dated and sourced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Time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Concessions need approval, and approvals need weeks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Start eighteen months out and keep the notice date visible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Estate scale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One conversation covering four agreements is worth more than four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Align the dates, or bridge the shortest to reach the largest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Something to give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term extension or a reference costs you less than cash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Decide in advance what you are willing to trade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Spend is not on this list. A large bill tells the vendor you are committed, which is not the same thing as leverage and is sometimes the opposite of it.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30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ASKS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to put on the table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Remove what is not used.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Ask for the price without the module rather than a discount on it. Start there, before any other number.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Cap the uplift.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ceiling on the annual increase for the whole term. The most valuable term in a cloud agreement, and the one that pays every year.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Re-band the metric.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Where volume or spend moved, the band that was right three years ago is not the band you need now.</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Buy a reduction right.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defined percentage adjustable at each anniversary, tied to a real event. Bounded is achievable where unlimited is not.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Co-term deliberately.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Aligning renewal dates creates one conversation with real weight, and the bridging term is a cost worth pricing properly.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ways a cloud renewal goes wrong</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Renewing on the same numbers.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Last term's volumes carried forward without checking, so a peak year becomes the permanent baseline.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Taking a discount on shelfware.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saving is real and the waste stays, and the module is now locked in for another term.</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Missing the notice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Entirely avoidable, extremely common, and it removes every option you had in a single passing week.</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Negotiating product by product.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Four separate conversations, four separate discounts, and none of them carrying the weight of the estate.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 adoption data.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Without evidence you are expressing an opinion about value, and an opinion loses to a signed order form.</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hold four SAP cloud agreements renewing across one year. What produces the best outcome?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Negotiate each one hard on its own merits as it comes up</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Align them and take the whole estate into one conversation</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Concentrate the effort on the largest agreement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Renew the small ones quickly to focus on the big one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think about which one changes what you are negotiating with.</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Align them and take the whole estate into one conversation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Negotiate each one hard on its own merits as it comes up</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Align them and take the whole estate into one conversation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Concentrate the effort on the largest agreement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Renew the small ones quickly to focus on the big one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Four separate conversations produce four separate discounts, each approved at the level that a single agreement justifies. One conversation covering the estate reaches a different approver with a different mandate, and it lets a concession on one product pay for a term on another. A is disciplined and structurally weaker. C leaves three agreements renewing unexamined. D actively spends your leverage, because the small agreements are the ones you could most credibly walk away from. The cost of B is the bridging term needed to align the dates, and that is a price worth calculating rather than a reason to avoid it.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Running the renewal cycle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calendar, every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Renewal dates and notice dates for the whole SAP cloud estate, in one view, with alerts eighteen months out.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Adoption reported quarterly.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number per module. Anything under twenty percent goes on the renewal agenda automatically, without debate.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named owner per agreement.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budget holder, present at the renewal review, answering for the value rather than the licensing team answering for them.</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standing shelfware review.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Twice a year, not once at renewal, because a module found early can still be adopted or dropped deliberately.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Decide the alternative in advance.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you would move to, what it would cost, and how long it would take. Knowing changes how you negotiate even when you stay.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30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Renewals and shelfware,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 cloud subscription is re-bought on a fixed date, so the renewal is the only moment the price is genuinely open, and the notice date rather than the end date is what decides whether you still have options.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Shelfware accumulates through ordinary decisions nobody would be blamed for, which is why it needs a standing review with a number attached, and why a discount on an unused module is a smaller amount of waste rather than a saving.</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Leverage comes from a credible alternative, evidenced non adoption and time, none of which can be assembled in the last quarter, so start eighteen months out and take the estate into one conversation rather than four.</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31 – The SAP audit. Module seven opens on the annual measurement and the enhanced system audit.</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30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31</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two hours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Add the notice dates.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Take the inventory from session 29 and add the notice date beside every renewal date. Find the earliest one.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Rank by adoption.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usage number per module, lowest first. The top of that list is your shelfware conversation.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one alternative.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Pick the agreement you are least happy with and cost the move honestly, including the year of disruption.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for a cap.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Does any agreement in the estate have a capped uplift? If not, that is the ask for the next renewal.</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owners.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person per agreement who will defend it at the renewal review. Ask them now, not in the meeting.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Shelfware across the SAP cloud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redresscompliance.com/sap-shelfware-cloud-portfolio</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Finding the unused capacity, and evidencing it before the renewal.</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SaaS renewal negotiation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redresscompliance.com/sap-saas-renewal-negotiation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calendar, the asks, and what a good renewal term looks like.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cloud portfolio overview</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redresscompliance.com/sap-cloud-licensing-guide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whole estate mapped, product by product. The module 6 reference.</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Capped uplifts and price protection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redresscompliance.com/sap-price-protection-guide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term that pays every year, and how to word it.</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Preparing for an SAP audit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redresscompliance.com/sap-audit-preparation-guide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session 31 begins: the annual measurement and what it looks at.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30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30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shelfware.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the five places unused capacity hides in a cloud estate, and how to evidence it before you argue about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Measure adoption per metric.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Logins prove nothing on an entitlement metric. Each metric needs its own evidence.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calendar, not the quote.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Notice periods and start dates decide your position long before any number is discussed.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where leverage comes from.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from spend. From a credible alternative, evidenced non adoption, and time.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Negotiate the estate.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Four agreements taken into one conversation is a different negotiation from four taken separately.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renewal is the whole negotiation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On premise licences you own. Cloud subscriptions you re-buy on a fixed date, which means the renewal is not a formality at the end of the term. It is the only moment the price is genuinely open.</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One date</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price is negotiable at the renewal and effectively fixed everywhere else in the term.</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Uplift by default</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Where no cap was agreed, the quote arrives with an increase and the burden of argument is yours.</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Shelfware renews</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Unused modules re-buy themselves silently, because nothing in the process asks whether they were used.</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Late is expensive</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Arrive inside the notice window and you are negotiating with no alternative and no time.</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 term you sign has one moment where your position is strong and one where it is weak, and the difference between them is preparation rather than persuasion.</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30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SHELFWARE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the unused capacity comes from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Nobody buys shelfware deliberately. It accumulates through four ordinary and entirely defensible decisions.</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bundle</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Modules included to make a package price work. Never scoped, never implemented, renewed with everything else.</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Phase two</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Licensed for a rollout that slipped or was cancelled. The project stopped and the subscription did not.</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Default entitlement</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module entitled to the whole population when a fraction of it will ever open the product.</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Acquisitions</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You inherited an estate with overlapping products, and both subscriptions kept running through the integration.</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Notice that none of these is a mistake anybody would be blamed for. That is precisely why they survive: no single decision was wrong, so no single person owns the outcome.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30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MEASURING ADOPTION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Evidence that survives a vendor conversation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Per user modules: active users against entitled users.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one case where login data is the right evidence, and the one case people already collect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Per employee modules: transactions per module, not logins.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Entitlement counts regardless of use, so measure whether the module does any work at all.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Volume metrics: actual against committed.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Expense reports, orders, documents. Twelve months of actuals against the number you committed to.</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Consumption models: burn rate against balance.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credits question from session 26. What you drew down, and what expires unused.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number per module, dated and sourced.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figure the vendor can check beats an assertion they can dispute, and it changes the tone of the conversation.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SAP offers 30 percent off a module your people use at 5 percent adoption. What is the offer worth?</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30 percent saving on that line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Very little, because you are still buying capacity nobody uses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depends on the list price of the module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good deal, provided adoption grows later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Very little, because you are still buying capacity nobody uses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30 percent saving on that line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Very little, because you are still buying capacity nobody uses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depends on the list price of the module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good deal, provided adoption grows later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discount on shelfware is a smaller amount of waste, not a saving, and it is the most effective way a vendor has of keeping an unused module inside the agreement for another term. A prices the concession as though the spend were justified. C is the arithmetic on a line that should not exist. D is the phase two argument again, and it is worth taking seriously only when somebody will own an adoption plan with a date on it. The right response to a discount offer on a module at 5 percent is to ask what the price is with that module removed.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CALENDAR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renewal starts long before the quote arrives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Eighteen months out: decide the shape.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stays, what goes, what changes metric. On a large estate this is a programme, not a meeting.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Twelve months out: build the evidence.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Adoption per module, actuals against commitments, and the alternative you would genuinely consider.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Nine months out: open the conversation.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 initiate it, with your agenda. If the vendor opens it, the agenda is theirs.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the notice date, not just the end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90 day notice window that passes unnoticed auto renews the whole term, and this is the most common single failure.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Their year end is your information.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Quarter and fiscal year boundaries move what a vendor can approve. Know the dates and use them without building the plan around them.</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renewal quote lands 60 days before the term ends, with a 90 day notice period. Where are you?</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In good shape, since there is still time to negotiate the number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Already renewed in practice, because the notice window has closed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Entitled to an extension while the quote is reviewed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Able to terminate, since the quote arrived late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2026-08-12T21:25:33Z</dcterms:created>
  <dcterms:modified xsi:type="dcterms:W3CDTF">2026-08-12T21:25:33Z</dcterms:modified>
</cp:coreProperties>
</file>